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37830038a04f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dea3d0afa54daf"/>
  </p:sldMasterIdLst>
  <p:sldIdLst>
    <p:sldId xmlns:r="http://schemas.openxmlformats.org/officeDocument/2006/relationships" id="256" r:id="R506a7862ba044267"/>
    <p:sldId xmlns:r="http://schemas.openxmlformats.org/officeDocument/2006/relationships" id="257" r:id="R57ada990449e4bda"/>
    <p:sldId xmlns:r="http://schemas.openxmlformats.org/officeDocument/2006/relationships" id="258" r:id="R187ace9d77374e1d"/>
    <p:sldId xmlns:r="http://schemas.openxmlformats.org/officeDocument/2006/relationships" id="259" r:id="R51540ac4355241ff"/>
    <p:sldId xmlns:r="http://schemas.openxmlformats.org/officeDocument/2006/relationships" id="260" r:id="R29d4f47da0d54b58"/>
    <p:sldId xmlns:r="http://schemas.openxmlformats.org/officeDocument/2006/relationships" id="261" r:id="R819ce3fcba944a71"/>
    <p:sldId xmlns:r="http://schemas.openxmlformats.org/officeDocument/2006/relationships" id="262" r:id="R14d47b2d81c14b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dea3d0afa54daf" /><Relationship Type="http://schemas.openxmlformats.org/officeDocument/2006/relationships/slide" Target="/ppt/slides/slide1.xml" Id="R506a7862ba044267" /><Relationship Type="http://schemas.openxmlformats.org/officeDocument/2006/relationships/slide" Target="/ppt/slides/slide2.xml" Id="R57ada990449e4bda" /><Relationship Type="http://schemas.openxmlformats.org/officeDocument/2006/relationships/slide" Target="/ppt/slides/slide3.xml" Id="R187ace9d77374e1d" /><Relationship Type="http://schemas.openxmlformats.org/officeDocument/2006/relationships/slide" Target="/ppt/slides/slide4.xml" Id="R51540ac4355241ff" /><Relationship Type="http://schemas.openxmlformats.org/officeDocument/2006/relationships/slide" Target="/ppt/slides/slide5.xml" Id="R29d4f47da0d54b58" /><Relationship Type="http://schemas.openxmlformats.org/officeDocument/2006/relationships/slide" Target="/ppt/slides/slide6.xml" Id="R819ce3fcba944a71" /><Relationship Type="http://schemas.openxmlformats.org/officeDocument/2006/relationships/slide" Target="/ppt/slides/slide7.xml" Id="R14d47b2d81c14b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16538b896549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14760bbfc44ebd" /><Relationship Type="http://schemas.openxmlformats.org/officeDocument/2006/relationships/theme" Target="/ppt/slideMasters/theme/theme1.xml" Id="R19f3d0a5ecb24d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14760bbfc44e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8f9c24d654e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9f13b058e940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c627fe0ca43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56d3f505f4b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9aa902a2f4b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16d69ae124f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e798df5c2a45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WISKI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WISKI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WISKI CAPITAL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WISKI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WISKI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WISKI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−4 650 371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−2 896 924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95 690 909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99 900 989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WISKI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SALVESEN &amp; THAMS INVEST AS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EARLYBIRD INVEST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WISKI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Brattørkaia 15B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920 032 273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WISKI CAPITAL AS</a:t>
            </a:r>
          </a:p>
        </p:txBody>
      </p:sp>
    </p:spTree>
  </p:cSld>
  <p:clrMapOvr>
    <a:masterClrMapping xmlns:a="http://schemas.openxmlformats.org/drawingml/2006/main"/>
  </p:clrMapOvr>
</p:sld>
</file>