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f72a8fa58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433f37d0947c6"/>
  </p:sldMasterIdLst>
  <p:sldIdLst>
    <p:sldId xmlns:r="http://schemas.openxmlformats.org/officeDocument/2006/relationships" id="256" r:id="R2d551671906e4e06"/>
    <p:sldId xmlns:r="http://schemas.openxmlformats.org/officeDocument/2006/relationships" id="257" r:id="Rf070dce012fb4416"/>
    <p:sldId xmlns:r="http://schemas.openxmlformats.org/officeDocument/2006/relationships" id="258" r:id="Rf80006b8e4724d9d"/>
    <p:sldId xmlns:r="http://schemas.openxmlformats.org/officeDocument/2006/relationships" id="259" r:id="R400410a387dd4a8b"/>
    <p:sldId xmlns:r="http://schemas.openxmlformats.org/officeDocument/2006/relationships" id="260" r:id="Re341e552cf5446d3"/>
    <p:sldId xmlns:r="http://schemas.openxmlformats.org/officeDocument/2006/relationships" id="261" r:id="R8f3932e3f852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433f37d0947c6" /><Relationship Type="http://schemas.openxmlformats.org/officeDocument/2006/relationships/slide" Target="/ppt/slides/slide1.xml" Id="R2d551671906e4e06" /><Relationship Type="http://schemas.openxmlformats.org/officeDocument/2006/relationships/slide" Target="/ppt/slides/slide2.xml" Id="Rf070dce012fb4416" /><Relationship Type="http://schemas.openxmlformats.org/officeDocument/2006/relationships/slide" Target="/ppt/slides/slide3.xml" Id="Rf80006b8e4724d9d" /><Relationship Type="http://schemas.openxmlformats.org/officeDocument/2006/relationships/slide" Target="/ppt/slides/slide4.xml" Id="R400410a387dd4a8b" /><Relationship Type="http://schemas.openxmlformats.org/officeDocument/2006/relationships/slide" Target="/ppt/slides/slide5.xml" Id="Re341e552cf5446d3" /><Relationship Type="http://schemas.openxmlformats.org/officeDocument/2006/relationships/slide" Target="/ppt/slides/slide6.xml" Id="R8f3932e3f852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fc36b3000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912d348394bc9" /><Relationship Type="http://schemas.openxmlformats.org/officeDocument/2006/relationships/theme" Target="/ppt/slideMasters/theme/theme1.xml" Id="Rb508fe77cbed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912d34839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acd14327942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92d7bbe804b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385f90cc3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b0174f045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82ffd433d4a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5490420b2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920 032 826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ESJ AS</a:t>
            </a:r>
          </a:p>
        </p:txBody>
      </p:sp>
    </p:spTree>
  </p:cSld>
  <p:clrMapOvr>
    <a:masterClrMapping xmlns:a="http://schemas.openxmlformats.org/drawingml/2006/main"/>
  </p:clrMapOvr>
</p:sld>
</file>