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eeb74d909b4a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a33c327fab43dd"/>
  </p:sldMasterIdLst>
  <p:sldIdLst>
    <p:sldId xmlns:r="http://schemas.openxmlformats.org/officeDocument/2006/relationships" id="256" r:id="Re69fd44a08a84058"/>
    <p:sldId xmlns:r="http://schemas.openxmlformats.org/officeDocument/2006/relationships" id="257" r:id="R54b4e2ba03114920"/>
    <p:sldId xmlns:r="http://schemas.openxmlformats.org/officeDocument/2006/relationships" id="258" r:id="Rbde8e0bc64c040ac"/>
    <p:sldId xmlns:r="http://schemas.openxmlformats.org/officeDocument/2006/relationships" id="259" r:id="R755e5c60e44b4025"/>
    <p:sldId xmlns:r="http://schemas.openxmlformats.org/officeDocument/2006/relationships" id="260" r:id="Rffafc3a7375d4b3f"/>
    <p:sldId xmlns:r="http://schemas.openxmlformats.org/officeDocument/2006/relationships" id="261" r:id="R4279ce2df325428c"/>
    <p:sldId xmlns:r="http://schemas.openxmlformats.org/officeDocument/2006/relationships" id="262" r:id="Rb29ac7ffeb6d4d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a33c327fab43dd" /><Relationship Type="http://schemas.openxmlformats.org/officeDocument/2006/relationships/slide" Target="/ppt/slides/slide1.xml" Id="Re69fd44a08a84058" /><Relationship Type="http://schemas.openxmlformats.org/officeDocument/2006/relationships/slide" Target="/ppt/slides/slide2.xml" Id="R54b4e2ba03114920" /><Relationship Type="http://schemas.openxmlformats.org/officeDocument/2006/relationships/slide" Target="/ppt/slides/slide3.xml" Id="Rbde8e0bc64c040ac" /><Relationship Type="http://schemas.openxmlformats.org/officeDocument/2006/relationships/slide" Target="/ppt/slides/slide4.xml" Id="R755e5c60e44b4025" /><Relationship Type="http://schemas.openxmlformats.org/officeDocument/2006/relationships/slide" Target="/ppt/slides/slide5.xml" Id="Rffafc3a7375d4b3f" /><Relationship Type="http://schemas.openxmlformats.org/officeDocument/2006/relationships/slide" Target="/ppt/slides/slide6.xml" Id="R4279ce2df325428c" /><Relationship Type="http://schemas.openxmlformats.org/officeDocument/2006/relationships/slide" Target="/ppt/slides/slide7.xml" Id="Rb29ac7ffeb6d4d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caa962bb734a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59511e5244043" /><Relationship Type="http://schemas.openxmlformats.org/officeDocument/2006/relationships/theme" Target="/ppt/slideMasters/theme/theme1.xml" Id="R268d5a86d7cc40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459511e52440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76152df0543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7118b742945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12397588f47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2e9d4208b4d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f2dab7c5942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e7a1e225d41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55c3bbdab41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ESJ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ESJ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ESJ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ESJ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ESJ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ESJ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231 987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1 675 150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ESJ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SØRNES JENSSEN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ESJ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920 032 826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ESJ AS</a:t>
            </a:r>
          </a:p>
        </p:txBody>
      </p:sp>
    </p:spTree>
  </p:cSld>
  <p:clrMapOvr>
    <a:masterClrMapping xmlns:a="http://schemas.openxmlformats.org/drawingml/2006/main"/>
  </p:clrMapOvr>
</p:sld>
</file>