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21450445d24f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81910123ff4a4e"/>
  </p:sldMasterIdLst>
  <p:sldIdLst>
    <p:sldId xmlns:r="http://schemas.openxmlformats.org/officeDocument/2006/relationships" id="256" r:id="R70e9dc6c57aa4f24"/>
    <p:sldId xmlns:r="http://schemas.openxmlformats.org/officeDocument/2006/relationships" id="257" r:id="Rfd518dcee0164b24"/>
    <p:sldId xmlns:r="http://schemas.openxmlformats.org/officeDocument/2006/relationships" id="258" r:id="Rae52c3f105134a6a"/>
    <p:sldId xmlns:r="http://schemas.openxmlformats.org/officeDocument/2006/relationships" id="259" r:id="Rc6e91eb86f34478d"/>
    <p:sldId xmlns:r="http://schemas.openxmlformats.org/officeDocument/2006/relationships" id="260" r:id="R63189d54e657454c"/>
    <p:sldId xmlns:r="http://schemas.openxmlformats.org/officeDocument/2006/relationships" id="261" r:id="R19d8facc0eb349f5"/>
    <p:sldId xmlns:r="http://schemas.openxmlformats.org/officeDocument/2006/relationships" id="262" r:id="Raff344d1e74741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1910123ff4a4e" /><Relationship Type="http://schemas.openxmlformats.org/officeDocument/2006/relationships/slide" Target="/ppt/slides/slide1.xml" Id="R70e9dc6c57aa4f24" /><Relationship Type="http://schemas.openxmlformats.org/officeDocument/2006/relationships/slide" Target="/ppt/slides/slide2.xml" Id="Rfd518dcee0164b24" /><Relationship Type="http://schemas.openxmlformats.org/officeDocument/2006/relationships/slide" Target="/ppt/slides/slide3.xml" Id="Rae52c3f105134a6a" /><Relationship Type="http://schemas.openxmlformats.org/officeDocument/2006/relationships/slide" Target="/ppt/slides/slide4.xml" Id="Rc6e91eb86f34478d" /><Relationship Type="http://schemas.openxmlformats.org/officeDocument/2006/relationships/slide" Target="/ppt/slides/slide5.xml" Id="R63189d54e657454c" /><Relationship Type="http://schemas.openxmlformats.org/officeDocument/2006/relationships/slide" Target="/ppt/slides/slide6.xml" Id="R19d8facc0eb349f5" /><Relationship Type="http://schemas.openxmlformats.org/officeDocument/2006/relationships/slide" Target="/ppt/slides/slide7.xml" Id="Raff344d1e74741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331bdbc51f45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a6d77dd334432" /><Relationship Type="http://schemas.openxmlformats.org/officeDocument/2006/relationships/theme" Target="/ppt/slideMasters/theme/theme1.xml" Id="R06a751d3c87e4d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5a6d77dd3344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433efdc134f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c2f76522346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2c08d39e646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23e7d46984b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f871e590e40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e8c87c9a245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1af9809154d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SOOO. CREATIV COMMUNICATION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SOOO. CREATIV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SOOO. CREATIV COMMUNICATION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SOOO. CREATIV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SOOO. CREATIV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SOOO. CREATIV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391 600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217 870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285 070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SOOO. CREATIV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SIVERTSEN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TODORKA GEORGIEVA SLAVCHEVA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SOOO. CREATIV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FOMO, Grenseveien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mail@sooo.no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920 034 500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SOOO. CREATIV COMMUNICATION AS</a:t>
            </a:r>
          </a:p>
        </p:txBody>
      </p:sp>
    </p:spTree>
  </p:cSld>
  <p:clrMapOvr>
    <a:masterClrMapping xmlns:a="http://schemas.openxmlformats.org/drawingml/2006/main"/>
  </p:clrMapOvr>
</p:sld>
</file>