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687df824e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0ce7e4a3d4f42"/>
  </p:sldMasterIdLst>
  <p:sldIdLst>
    <p:sldId xmlns:r="http://schemas.openxmlformats.org/officeDocument/2006/relationships" id="256" r:id="Rc4a0ec80c5e349b1"/>
    <p:sldId xmlns:r="http://schemas.openxmlformats.org/officeDocument/2006/relationships" id="257" r:id="R04dfd25b3a494465"/>
    <p:sldId xmlns:r="http://schemas.openxmlformats.org/officeDocument/2006/relationships" id="258" r:id="Rd9b7f51c8f514a9c"/>
    <p:sldId xmlns:r="http://schemas.openxmlformats.org/officeDocument/2006/relationships" id="259" r:id="R1c22e52562dc4388"/>
    <p:sldId xmlns:r="http://schemas.openxmlformats.org/officeDocument/2006/relationships" id="260" r:id="R09e9b564adef4efb"/>
    <p:sldId xmlns:r="http://schemas.openxmlformats.org/officeDocument/2006/relationships" id="261" r:id="Rcde8ebe5dc374a81"/>
    <p:sldId xmlns:r="http://schemas.openxmlformats.org/officeDocument/2006/relationships" id="262" r:id="Rf03dc433f8a9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0ce7e4a3d4f42" /><Relationship Type="http://schemas.openxmlformats.org/officeDocument/2006/relationships/slide" Target="/ppt/slides/slide1.xml" Id="Rc4a0ec80c5e349b1" /><Relationship Type="http://schemas.openxmlformats.org/officeDocument/2006/relationships/slide" Target="/ppt/slides/slide2.xml" Id="R04dfd25b3a494465" /><Relationship Type="http://schemas.openxmlformats.org/officeDocument/2006/relationships/slide" Target="/ppt/slides/slide3.xml" Id="Rd9b7f51c8f514a9c" /><Relationship Type="http://schemas.openxmlformats.org/officeDocument/2006/relationships/slide" Target="/ppt/slides/slide4.xml" Id="R1c22e52562dc4388" /><Relationship Type="http://schemas.openxmlformats.org/officeDocument/2006/relationships/slide" Target="/ppt/slides/slide5.xml" Id="R09e9b564adef4efb" /><Relationship Type="http://schemas.openxmlformats.org/officeDocument/2006/relationships/slide" Target="/ppt/slides/slide6.xml" Id="Rcde8ebe5dc374a81" /><Relationship Type="http://schemas.openxmlformats.org/officeDocument/2006/relationships/slide" Target="/ppt/slides/slide7.xml" Id="Rf03dc433f8a9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a43f5e6fc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3ff7494a0409c" /><Relationship Type="http://schemas.openxmlformats.org/officeDocument/2006/relationships/theme" Target="/ppt/slideMasters/theme/theme1.xml" Id="Rbd1ae83a0583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3ff7494a0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bc587ca9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546a41c6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35c377853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9356bcc2d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ddbe7554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283542d0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7252d592e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