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42d71173074f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d2ed622a5e421d"/>
  </p:sldMasterIdLst>
  <p:sldIdLst>
    <p:sldId xmlns:r="http://schemas.openxmlformats.org/officeDocument/2006/relationships" id="256" r:id="R699a3a237fa64d2f"/>
    <p:sldId xmlns:r="http://schemas.openxmlformats.org/officeDocument/2006/relationships" id="257" r:id="R8136ddea09134d1a"/>
    <p:sldId xmlns:r="http://schemas.openxmlformats.org/officeDocument/2006/relationships" id="258" r:id="Rb6339c1d66b64ada"/>
    <p:sldId xmlns:r="http://schemas.openxmlformats.org/officeDocument/2006/relationships" id="259" r:id="R9a07c081223649fb"/>
    <p:sldId xmlns:r="http://schemas.openxmlformats.org/officeDocument/2006/relationships" id="260" r:id="R29fa5be2f7b64475"/>
    <p:sldId xmlns:r="http://schemas.openxmlformats.org/officeDocument/2006/relationships" id="261" r:id="R9f2bc81fb4294a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d2ed622a5e421d" /><Relationship Type="http://schemas.openxmlformats.org/officeDocument/2006/relationships/slide" Target="/ppt/slides/slide1.xml" Id="R699a3a237fa64d2f" /><Relationship Type="http://schemas.openxmlformats.org/officeDocument/2006/relationships/slide" Target="/ppt/slides/slide2.xml" Id="R8136ddea09134d1a" /><Relationship Type="http://schemas.openxmlformats.org/officeDocument/2006/relationships/slide" Target="/ppt/slides/slide3.xml" Id="Rb6339c1d66b64ada" /><Relationship Type="http://schemas.openxmlformats.org/officeDocument/2006/relationships/slide" Target="/ppt/slides/slide4.xml" Id="R9a07c081223649fb" /><Relationship Type="http://schemas.openxmlformats.org/officeDocument/2006/relationships/slide" Target="/ppt/slides/slide5.xml" Id="R29fa5be2f7b64475" /><Relationship Type="http://schemas.openxmlformats.org/officeDocument/2006/relationships/slide" Target="/ppt/slides/slide6.xml" Id="R9f2bc81fb4294a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53d704360345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4cd7a20c24b4d" /><Relationship Type="http://schemas.openxmlformats.org/officeDocument/2006/relationships/theme" Target="/ppt/slideMasters/theme/theme1.xml" Id="R748e8b69209343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b4cd7a20c24b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fdb5a4f4f42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73e1c8d3748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a5ef9b892a48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fe3bfadb342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a43e0044b49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d2e0c77cc4d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SOJ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SOJ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JOHANNESSEN STEIN OTTO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920 037 542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SOJ AS</a:t>
            </a:r>
          </a:p>
        </p:txBody>
      </p:sp>
    </p:spTree>
  </p:cSld>
  <p:clrMapOvr>
    <a:masterClrMapping xmlns:a="http://schemas.openxmlformats.org/drawingml/2006/main"/>
  </p:clrMapOvr>
</p:sld>
</file>