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095a2bdf694b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1099551fd4cca"/>
  </p:sldMasterIdLst>
  <p:sldIdLst>
    <p:sldId xmlns:r="http://schemas.openxmlformats.org/officeDocument/2006/relationships" id="256" r:id="R4d720095f4984b46"/>
    <p:sldId xmlns:r="http://schemas.openxmlformats.org/officeDocument/2006/relationships" id="257" r:id="Recbb1f66b0b74b97"/>
    <p:sldId xmlns:r="http://schemas.openxmlformats.org/officeDocument/2006/relationships" id="258" r:id="Rbefd913d95f9499c"/>
    <p:sldId xmlns:r="http://schemas.openxmlformats.org/officeDocument/2006/relationships" id="259" r:id="R85c306e29a69404d"/>
    <p:sldId xmlns:r="http://schemas.openxmlformats.org/officeDocument/2006/relationships" id="260" r:id="Rcd5ef17bcd9c443c"/>
    <p:sldId xmlns:r="http://schemas.openxmlformats.org/officeDocument/2006/relationships" id="261" r:id="Rc57be55f3c2b44f3"/>
    <p:sldId xmlns:r="http://schemas.openxmlformats.org/officeDocument/2006/relationships" id="262" r:id="Rb69d8a32e48e41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1099551fd4cca" /><Relationship Type="http://schemas.openxmlformats.org/officeDocument/2006/relationships/slide" Target="/ppt/slides/slide1.xml" Id="R4d720095f4984b46" /><Relationship Type="http://schemas.openxmlformats.org/officeDocument/2006/relationships/slide" Target="/ppt/slides/slide2.xml" Id="Recbb1f66b0b74b97" /><Relationship Type="http://schemas.openxmlformats.org/officeDocument/2006/relationships/slide" Target="/ppt/slides/slide3.xml" Id="Rbefd913d95f9499c" /><Relationship Type="http://schemas.openxmlformats.org/officeDocument/2006/relationships/slide" Target="/ppt/slides/slide4.xml" Id="R85c306e29a69404d" /><Relationship Type="http://schemas.openxmlformats.org/officeDocument/2006/relationships/slide" Target="/ppt/slides/slide5.xml" Id="Rcd5ef17bcd9c443c" /><Relationship Type="http://schemas.openxmlformats.org/officeDocument/2006/relationships/slide" Target="/ppt/slides/slide6.xml" Id="Rc57be55f3c2b44f3" /><Relationship Type="http://schemas.openxmlformats.org/officeDocument/2006/relationships/slide" Target="/ppt/slides/slide7.xml" Id="Rb69d8a32e48e41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732ee5219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203a20004c3d" /><Relationship Type="http://schemas.openxmlformats.org/officeDocument/2006/relationships/theme" Target="/ppt/slideMasters/theme/theme1.xml" Id="Racb6792067e5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d203a2000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7c141d44a46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3becaff6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529e6349841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acda23d4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4abccb9240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448a196045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cafa39f58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