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f126ecd2b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f52d7762f4893"/>
  </p:sldMasterIdLst>
  <p:sldIdLst>
    <p:sldId xmlns:r="http://schemas.openxmlformats.org/officeDocument/2006/relationships" id="256" r:id="Rf25b7c8e8c7440dc"/>
    <p:sldId xmlns:r="http://schemas.openxmlformats.org/officeDocument/2006/relationships" id="257" r:id="R8099594e7e3b4708"/>
    <p:sldId xmlns:r="http://schemas.openxmlformats.org/officeDocument/2006/relationships" id="258" r:id="Rb03db98c3d7341f7"/>
    <p:sldId xmlns:r="http://schemas.openxmlformats.org/officeDocument/2006/relationships" id="259" r:id="R343abcd32aeb4905"/>
    <p:sldId xmlns:r="http://schemas.openxmlformats.org/officeDocument/2006/relationships" id="260" r:id="Rfc2e3461b63f489b"/>
    <p:sldId xmlns:r="http://schemas.openxmlformats.org/officeDocument/2006/relationships" id="261" r:id="R556689ea0047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f52d7762f4893" /><Relationship Type="http://schemas.openxmlformats.org/officeDocument/2006/relationships/slide" Target="/ppt/slides/slide1.xml" Id="Rf25b7c8e8c7440dc" /><Relationship Type="http://schemas.openxmlformats.org/officeDocument/2006/relationships/slide" Target="/ppt/slides/slide2.xml" Id="R8099594e7e3b4708" /><Relationship Type="http://schemas.openxmlformats.org/officeDocument/2006/relationships/slide" Target="/ppt/slides/slide3.xml" Id="Rb03db98c3d7341f7" /><Relationship Type="http://schemas.openxmlformats.org/officeDocument/2006/relationships/slide" Target="/ppt/slides/slide4.xml" Id="R343abcd32aeb4905" /><Relationship Type="http://schemas.openxmlformats.org/officeDocument/2006/relationships/slide" Target="/ppt/slides/slide5.xml" Id="Rfc2e3461b63f489b" /><Relationship Type="http://schemas.openxmlformats.org/officeDocument/2006/relationships/slide" Target="/ppt/slides/slide6.xml" Id="R556689ea0047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a7089cc62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82148230d40ab" /><Relationship Type="http://schemas.openxmlformats.org/officeDocument/2006/relationships/theme" Target="/ppt/slideMasters/theme/theme1.xml" Id="R4dd9a4470d17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82148230d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ed0a35e8e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7d1f2277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ba12b895d48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58b2709ca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32f47cca1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f37d6e171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