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1b0e834cd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395b895e045d3"/>
  </p:sldMasterIdLst>
  <p:sldIdLst>
    <p:sldId xmlns:r="http://schemas.openxmlformats.org/officeDocument/2006/relationships" id="256" r:id="R151f958a55614d99"/>
    <p:sldId xmlns:r="http://schemas.openxmlformats.org/officeDocument/2006/relationships" id="257" r:id="Rb7f8490f9db04edf"/>
    <p:sldId xmlns:r="http://schemas.openxmlformats.org/officeDocument/2006/relationships" id="258" r:id="Ra68578577b66481c"/>
    <p:sldId xmlns:r="http://schemas.openxmlformats.org/officeDocument/2006/relationships" id="259" r:id="R9a31e3d5a3a44af0"/>
    <p:sldId xmlns:r="http://schemas.openxmlformats.org/officeDocument/2006/relationships" id="260" r:id="Rac92161ea1de45e8"/>
    <p:sldId xmlns:r="http://schemas.openxmlformats.org/officeDocument/2006/relationships" id="261" r:id="Rcac03ed460974c47"/>
    <p:sldId xmlns:r="http://schemas.openxmlformats.org/officeDocument/2006/relationships" id="262" r:id="R7b3b44dd00bb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395b895e045d3" /><Relationship Type="http://schemas.openxmlformats.org/officeDocument/2006/relationships/slide" Target="/ppt/slides/slide1.xml" Id="R151f958a55614d99" /><Relationship Type="http://schemas.openxmlformats.org/officeDocument/2006/relationships/slide" Target="/ppt/slides/slide2.xml" Id="Rb7f8490f9db04edf" /><Relationship Type="http://schemas.openxmlformats.org/officeDocument/2006/relationships/slide" Target="/ppt/slides/slide3.xml" Id="Ra68578577b66481c" /><Relationship Type="http://schemas.openxmlformats.org/officeDocument/2006/relationships/slide" Target="/ppt/slides/slide4.xml" Id="R9a31e3d5a3a44af0" /><Relationship Type="http://schemas.openxmlformats.org/officeDocument/2006/relationships/slide" Target="/ppt/slides/slide5.xml" Id="Rac92161ea1de45e8" /><Relationship Type="http://schemas.openxmlformats.org/officeDocument/2006/relationships/slide" Target="/ppt/slides/slide6.xml" Id="Rcac03ed460974c47" /><Relationship Type="http://schemas.openxmlformats.org/officeDocument/2006/relationships/slide" Target="/ppt/slides/slide7.xml" Id="R7b3b44dd00bb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ec602e724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02a87a1244a4" /><Relationship Type="http://schemas.openxmlformats.org/officeDocument/2006/relationships/theme" Target="/ppt/slideMasters/theme/theme1.xml" Id="Rc15596a18cdf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402a87a12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2bd6169b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f2792005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de4e4f34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e6e0ca2e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b22a11578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dbec36f8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efd86973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