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50dd0eb03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24747c2a343f4"/>
  </p:sldMasterIdLst>
  <p:sldIdLst>
    <p:sldId xmlns:r="http://schemas.openxmlformats.org/officeDocument/2006/relationships" id="256" r:id="R694383be055e4dde"/>
    <p:sldId xmlns:r="http://schemas.openxmlformats.org/officeDocument/2006/relationships" id="257" r:id="R699c3929be044a41"/>
    <p:sldId xmlns:r="http://schemas.openxmlformats.org/officeDocument/2006/relationships" id="258" r:id="Rbbb95679d1704189"/>
    <p:sldId xmlns:r="http://schemas.openxmlformats.org/officeDocument/2006/relationships" id="259" r:id="R0aa3bed840ed4f8c"/>
    <p:sldId xmlns:r="http://schemas.openxmlformats.org/officeDocument/2006/relationships" id="260" r:id="R128ef95727074a5a"/>
    <p:sldId xmlns:r="http://schemas.openxmlformats.org/officeDocument/2006/relationships" id="261" r:id="R1355b81fc54d41d7"/>
    <p:sldId xmlns:r="http://schemas.openxmlformats.org/officeDocument/2006/relationships" id="262" r:id="R1fd5bd6f1e21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24747c2a343f4" /><Relationship Type="http://schemas.openxmlformats.org/officeDocument/2006/relationships/slide" Target="/ppt/slides/slide1.xml" Id="R694383be055e4dde" /><Relationship Type="http://schemas.openxmlformats.org/officeDocument/2006/relationships/slide" Target="/ppt/slides/slide2.xml" Id="R699c3929be044a41" /><Relationship Type="http://schemas.openxmlformats.org/officeDocument/2006/relationships/slide" Target="/ppt/slides/slide3.xml" Id="Rbbb95679d1704189" /><Relationship Type="http://schemas.openxmlformats.org/officeDocument/2006/relationships/slide" Target="/ppt/slides/slide4.xml" Id="R0aa3bed840ed4f8c" /><Relationship Type="http://schemas.openxmlformats.org/officeDocument/2006/relationships/slide" Target="/ppt/slides/slide5.xml" Id="R128ef95727074a5a" /><Relationship Type="http://schemas.openxmlformats.org/officeDocument/2006/relationships/slide" Target="/ppt/slides/slide6.xml" Id="R1355b81fc54d41d7" /><Relationship Type="http://schemas.openxmlformats.org/officeDocument/2006/relationships/slide" Target="/ppt/slides/slide7.xml" Id="R1fd5bd6f1e21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d5feba41a47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2923b457247b6" /><Relationship Type="http://schemas.openxmlformats.org/officeDocument/2006/relationships/theme" Target="/ppt/slideMasters/theme/theme1.xml" Id="Rbc3b21501ec8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82923b4572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20ec666d4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4af34efb8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4c3c91cc0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8307ae53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b0e743efe42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491ec3ed4a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d2d397259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ADUNDAS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ADUNDAS DESIGN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ADUNDAS DESIGN AS</a:t>
            </a:r>
          </a:p>
        </p:txBody>
      </p:sp>
    </p:spTree>
  </p:cSld>
  <p:clrMapOvr>
    <a:masterClrMapping xmlns:a="http://schemas.openxmlformats.org/drawingml/2006/main"/>
  </p:clrMapOvr>
</p:sld>
</file>