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957696ec4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c11a581134c66"/>
  </p:sldMasterIdLst>
  <p:sldIdLst>
    <p:sldId xmlns:r="http://schemas.openxmlformats.org/officeDocument/2006/relationships" id="256" r:id="Redf2431c883c4506"/>
    <p:sldId xmlns:r="http://schemas.openxmlformats.org/officeDocument/2006/relationships" id="257" r:id="R91cd1ffa669345d6"/>
    <p:sldId xmlns:r="http://schemas.openxmlformats.org/officeDocument/2006/relationships" id="258" r:id="Re0e453d137e74324"/>
    <p:sldId xmlns:r="http://schemas.openxmlformats.org/officeDocument/2006/relationships" id="259" r:id="R0fbcecbb417f4005"/>
    <p:sldId xmlns:r="http://schemas.openxmlformats.org/officeDocument/2006/relationships" id="260" r:id="R0b15b53c0a694387"/>
    <p:sldId xmlns:r="http://schemas.openxmlformats.org/officeDocument/2006/relationships" id="261" r:id="R6cb4b628634a4bdf"/>
    <p:sldId xmlns:r="http://schemas.openxmlformats.org/officeDocument/2006/relationships" id="262" r:id="Ra80dfa644a68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c11a581134c66" /><Relationship Type="http://schemas.openxmlformats.org/officeDocument/2006/relationships/slide" Target="/ppt/slides/slide1.xml" Id="Redf2431c883c4506" /><Relationship Type="http://schemas.openxmlformats.org/officeDocument/2006/relationships/slide" Target="/ppt/slides/slide2.xml" Id="R91cd1ffa669345d6" /><Relationship Type="http://schemas.openxmlformats.org/officeDocument/2006/relationships/slide" Target="/ppt/slides/slide3.xml" Id="Re0e453d137e74324" /><Relationship Type="http://schemas.openxmlformats.org/officeDocument/2006/relationships/slide" Target="/ppt/slides/slide4.xml" Id="R0fbcecbb417f4005" /><Relationship Type="http://schemas.openxmlformats.org/officeDocument/2006/relationships/slide" Target="/ppt/slides/slide5.xml" Id="R0b15b53c0a694387" /><Relationship Type="http://schemas.openxmlformats.org/officeDocument/2006/relationships/slide" Target="/ppt/slides/slide6.xml" Id="R6cb4b628634a4bdf" /><Relationship Type="http://schemas.openxmlformats.org/officeDocument/2006/relationships/slide" Target="/ppt/slides/slide7.xml" Id="Ra80dfa644a68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64525e9e2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5245bb7f84daa" /><Relationship Type="http://schemas.openxmlformats.org/officeDocument/2006/relationships/theme" Target="/ppt/slideMasters/theme/theme1.xml" Id="R2f5cbc2b4f83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5245bb7f8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19911e68b48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543ae5c48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1af61674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979a7b6a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466545700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64547128f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68f73f7f3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LUI INVEST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1 052 380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16 068 424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16 094 508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 LINA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Lina Haugen Solstad, Furuvegen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7653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