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de88255455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a9832e5714507"/>
  </p:sldMasterIdLst>
  <p:sldIdLst>
    <p:sldId xmlns:r="http://schemas.openxmlformats.org/officeDocument/2006/relationships" id="256" r:id="R784a181f9f184b4d"/>
    <p:sldId xmlns:r="http://schemas.openxmlformats.org/officeDocument/2006/relationships" id="257" r:id="R9846b77140f54b14"/>
    <p:sldId xmlns:r="http://schemas.openxmlformats.org/officeDocument/2006/relationships" id="258" r:id="Re8fd26de48e6426a"/>
    <p:sldId xmlns:r="http://schemas.openxmlformats.org/officeDocument/2006/relationships" id="259" r:id="R5bcbd54626bf47d4"/>
    <p:sldId xmlns:r="http://schemas.openxmlformats.org/officeDocument/2006/relationships" id="260" r:id="R6a823abff3e74230"/>
    <p:sldId xmlns:r="http://schemas.openxmlformats.org/officeDocument/2006/relationships" id="261" r:id="R65672bf947dd4f97"/>
    <p:sldId xmlns:r="http://schemas.openxmlformats.org/officeDocument/2006/relationships" id="262" r:id="R371dd53b47c3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a9832e5714507" /><Relationship Type="http://schemas.openxmlformats.org/officeDocument/2006/relationships/slide" Target="/ppt/slides/slide1.xml" Id="R784a181f9f184b4d" /><Relationship Type="http://schemas.openxmlformats.org/officeDocument/2006/relationships/slide" Target="/ppt/slides/slide2.xml" Id="R9846b77140f54b14" /><Relationship Type="http://schemas.openxmlformats.org/officeDocument/2006/relationships/slide" Target="/ppt/slides/slide3.xml" Id="Re8fd26de48e6426a" /><Relationship Type="http://schemas.openxmlformats.org/officeDocument/2006/relationships/slide" Target="/ppt/slides/slide4.xml" Id="R5bcbd54626bf47d4" /><Relationship Type="http://schemas.openxmlformats.org/officeDocument/2006/relationships/slide" Target="/ppt/slides/slide5.xml" Id="R6a823abff3e74230" /><Relationship Type="http://schemas.openxmlformats.org/officeDocument/2006/relationships/slide" Target="/ppt/slides/slide6.xml" Id="R65672bf947dd4f97" /><Relationship Type="http://schemas.openxmlformats.org/officeDocument/2006/relationships/slide" Target="/ppt/slides/slide7.xml" Id="R371dd53b47c3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73732ce46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f802844b6439d" /><Relationship Type="http://schemas.openxmlformats.org/officeDocument/2006/relationships/theme" Target="/ppt/slideMasters/theme/theme1.xml" Id="R7a1878e16b7b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f802844b643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942144f924e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e8a893ea6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ebd89a517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e9de6110d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9bce4576e49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933a14ec84c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92ad4a06b49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5 706 406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21 643 514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LJØEN TRONRUD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Vesternbakken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920 044 913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HOLDING AS</a:t>
            </a:r>
          </a:p>
        </p:txBody>
      </p:sp>
    </p:spTree>
  </p:cSld>
  <p:clrMapOvr>
    <a:masterClrMapping xmlns:a="http://schemas.openxmlformats.org/drawingml/2006/main"/>
  </p:clrMapOvr>
</p:sld>
</file>