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490e7d2e6347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f28ec2fd6c43db"/>
  </p:sldMasterIdLst>
  <p:sldIdLst>
    <p:sldId xmlns:r="http://schemas.openxmlformats.org/officeDocument/2006/relationships" id="256" r:id="R0b3de4a8597a45c6"/>
    <p:sldId xmlns:r="http://schemas.openxmlformats.org/officeDocument/2006/relationships" id="257" r:id="R8ecd7819018e40a9"/>
    <p:sldId xmlns:r="http://schemas.openxmlformats.org/officeDocument/2006/relationships" id="258" r:id="R373a9d28f6134f6f"/>
    <p:sldId xmlns:r="http://schemas.openxmlformats.org/officeDocument/2006/relationships" id="259" r:id="R8cb878642e7a4dae"/>
    <p:sldId xmlns:r="http://schemas.openxmlformats.org/officeDocument/2006/relationships" id="260" r:id="Rfe10f2021b414a0f"/>
    <p:sldId xmlns:r="http://schemas.openxmlformats.org/officeDocument/2006/relationships" id="261" r:id="R954ecb37acc14d18"/>
    <p:sldId xmlns:r="http://schemas.openxmlformats.org/officeDocument/2006/relationships" id="262" r:id="R99d22cd85d7845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28ec2fd6c43db" /><Relationship Type="http://schemas.openxmlformats.org/officeDocument/2006/relationships/slide" Target="/ppt/slides/slide1.xml" Id="R0b3de4a8597a45c6" /><Relationship Type="http://schemas.openxmlformats.org/officeDocument/2006/relationships/slide" Target="/ppt/slides/slide2.xml" Id="R8ecd7819018e40a9" /><Relationship Type="http://schemas.openxmlformats.org/officeDocument/2006/relationships/slide" Target="/ppt/slides/slide3.xml" Id="R373a9d28f6134f6f" /><Relationship Type="http://schemas.openxmlformats.org/officeDocument/2006/relationships/slide" Target="/ppt/slides/slide4.xml" Id="R8cb878642e7a4dae" /><Relationship Type="http://schemas.openxmlformats.org/officeDocument/2006/relationships/slide" Target="/ppt/slides/slide5.xml" Id="Rfe10f2021b414a0f" /><Relationship Type="http://schemas.openxmlformats.org/officeDocument/2006/relationships/slide" Target="/ppt/slides/slide6.xml" Id="R954ecb37acc14d18" /><Relationship Type="http://schemas.openxmlformats.org/officeDocument/2006/relationships/slide" Target="/ppt/slides/slide7.xml" Id="R99d22cd85d7845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f456a675346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2a3da1abf4d89" /><Relationship Type="http://schemas.openxmlformats.org/officeDocument/2006/relationships/theme" Target="/ppt/slideMasters/theme/theme1.xml" Id="R82cc92e513fa4b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42a3da1abf4d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a0ed4cd7c4b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d5d8031aa44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bbe203be142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c7bfcd3824c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26e964f4f4d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28a8b00034a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3bf56c7a840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ØMV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ØMV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ØMV EIENDOM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ØMV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ØMV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ØMV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2 178 423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772 299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613 319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9 025 714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9 861 503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ØMV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BYBROEN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ØMV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Munkegata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920 051 413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ØMV EIENDOM AS</a:t>
            </a:r>
          </a:p>
        </p:txBody>
      </p:sp>
    </p:spTree>
  </p:cSld>
  <p:clrMapOvr>
    <a:masterClrMapping xmlns:a="http://schemas.openxmlformats.org/drawingml/2006/main"/>
  </p:clrMapOvr>
</p:sld>
</file>