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f0b03c80e047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610958990c4e9b"/>
  </p:sldMasterIdLst>
  <p:sldIdLst>
    <p:sldId xmlns:r="http://schemas.openxmlformats.org/officeDocument/2006/relationships" id="256" r:id="R4e703bdc49af4ee0"/>
    <p:sldId xmlns:r="http://schemas.openxmlformats.org/officeDocument/2006/relationships" id="257" r:id="Rccadbbdf7bf949e3"/>
    <p:sldId xmlns:r="http://schemas.openxmlformats.org/officeDocument/2006/relationships" id="258" r:id="Raf20c93abb85445f"/>
    <p:sldId xmlns:r="http://schemas.openxmlformats.org/officeDocument/2006/relationships" id="259" r:id="R505123c8f8f74a14"/>
    <p:sldId xmlns:r="http://schemas.openxmlformats.org/officeDocument/2006/relationships" id="260" r:id="Rdb9a6fb05e2b4505"/>
    <p:sldId xmlns:r="http://schemas.openxmlformats.org/officeDocument/2006/relationships" id="261" r:id="R4aefdb15f51a4a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10958990c4e9b" /><Relationship Type="http://schemas.openxmlformats.org/officeDocument/2006/relationships/slide" Target="/ppt/slides/slide1.xml" Id="R4e703bdc49af4ee0" /><Relationship Type="http://schemas.openxmlformats.org/officeDocument/2006/relationships/slide" Target="/ppt/slides/slide2.xml" Id="Rccadbbdf7bf949e3" /><Relationship Type="http://schemas.openxmlformats.org/officeDocument/2006/relationships/slide" Target="/ppt/slides/slide3.xml" Id="Raf20c93abb85445f" /><Relationship Type="http://schemas.openxmlformats.org/officeDocument/2006/relationships/slide" Target="/ppt/slides/slide4.xml" Id="R505123c8f8f74a14" /><Relationship Type="http://schemas.openxmlformats.org/officeDocument/2006/relationships/slide" Target="/ppt/slides/slide5.xml" Id="Rdb9a6fb05e2b4505" /><Relationship Type="http://schemas.openxmlformats.org/officeDocument/2006/relationships/slide" Target="/ppt/slides/slide6.xml" Id="R4aefdb15f51a4a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98189ee774c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a9506a65c4a48" /><Relationship Type="http://schemas.openxmlformats.org/officeDocument/2006/relationships/theme" Target="/ppt/slideMasters/theme/theme1.xml" Id="R33d1a971af864c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4a9506a65c4a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2e6c6154e45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62ef84be641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7e070e57b44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1dbfc9eac4a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25fe42a2f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02b3f231547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HARALDSVANGEN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920 051 693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