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dba681b99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1818997214151"/>
  </p:sldMasterIdLst>
  <p:sldIdLst>
    <p:sldId xmlns:r="http://schemas.openxmlformats.org/officeDocument/2006/relationships" id="256" r:id="R53b10a5d51644755"/>
    <p:sldId xmlns:r="http://schemas.openxmlformats.org/officeDocument/2006/relationships" id="257" r:id="Ra96662324c6d469e"/>
    <p:sldId xmlns:r="http://schemas.openxmlformats.org/officeDocument/2006/relationships" id="258" r:id="R2a48f7c9be2949dc"/>
    <p:sldId xmlns:r="http://schemas.openxmlformats.org/officeDocument/2006/relationships" id="259" r:id="R3235139a271e49ac"/>
    <p:sldId xmlns:r="http://schemas.openxmlformats.org/officeDocument/2006/relationships" id="260" r:id="Rc2a85810cf734178"/>
    <p:sldId xmlns:r="http://schemas.openxmlformats.org/officeDocument/2006/relationships" id="261" r:id="Rcf3d75c6a05d431b"/>
    <p:sldId xmlns:r="http://schemas.openxmlformats.org/officeDocument/2006/relationships" id="262" r:id="R078877197ff7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1818997214151" /><Relationship Type="http://schemas.openxmlformats.org/officeDocument/2006/relationships/slide" Target="/ppt/slides/slide1.xml" Id="R53b10a5d51644755" /><Relationship Type="http://schemas.openxmlformats.org/officeDocument/2006/relationships/slide" Target="/ppt/slides/slide2.xml" Id="Ra96662324c6d469e" /><Relationship Type="http://schemas.openxmlformats.org/officeDocument/2006/relationships/slide" Target="/ppt/slides/slide3.xml" Id="R2a48f7c9be2949dc" /><Relationship Type="http://schemas.openxmlformats.org/officeDocument/2006/relationships/slide" Target="/ppt/slides/slide4.xml" Id="R3235139a271e49ac" /><Relationship Type="http://schemas.openxmlformats.org/officeDocument/2006/relationships/slide" Target="/ppt/slides/slide5.xml" Id="Rc2a85810cf734178" /><Relationship Type="http://schemas.openxmlformats.org/officeDocument/2006/relationships/slide" Target="/ppt/slides/slide6.xml" Id="Rcf3d75c6a05d431b" /><Relationship Type="http://schemas.openxmlformats.org/officeDocument/2006/relationships/slide" Target="/ppt/slides/slide7.xml" Id="R078877197ff7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a0fa0476a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655d782e47a3" /><Relationship Type="http://schemas.openxmlformats.org/officeDocument/2006/relationships/theme" Target="/ppt/slideMasters/theme/theme1.xml" Id="R27b734a9d832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6655d782e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e7cad54f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462737d4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80e052ad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497877146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cb32bd21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ac2e1fdd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c2c8d6f8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