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e193e0426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d1203fff8f4e03"/>
  </p:sldMasterIdLst>
  <p:sldIdLst>
    <p:sldId xmlns:r="http://schemas.openxmlformats.org/officeDocument/2006/relationships" id="256" r:id="R3524f6daf32a47e6"/>
    <p:sldId xmlns:r="http://schemas.openxmlformats.org/officeDocument/2006/relationships" id="257" r:id="R0ae0334039c24144"/>
    <p:sldId xmlns:r="http://schemas.openxmlformats.org/officeDocument/2006/relationships" id="258" r:id="R6a0a1b7359454410"/>
    <p:sldId xmlns:r="http://schemas.openxmlformats.org/officeDocument/2006/relationships" id="259" r:id="R7194c25a50b642e2"/>
    <p:sldId xmlns:r="http://schemas.openxmlformats.org/officeDocument/2006/relationships" id="260" r:id="R68b5a9cd82e34a26"/>
    <p:sldId xmlns:r="http://schemas.openxmlformats.org/officeDocument/2006/relationships" id="261" r:id="R69397a7269724278"/>
    <p:sldId xmlns:r="http://schemas.openxmlformats.org/officeDocument/2006/relationships" id="262" r:id="Rf832fb1aad074a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1203fff8f4e03" /><Relationship Type="http://schemas.openxmlformats.org/officeDocument/2006/relationships/slide" Target="/ppt/slides/slide1.xml" Id="R3524f6daf32a47e6" /><Relationship Type="http://schemas.openxmlformats.org/officeDocument/2006/relationships/slide" Target="/ppt/slides/slide2.xml" Id="R0ae0334039c24144" /><Relationship Type="http://schemas.openxmlformats.org/officeDocument/2006/relationships/slide" Target="/ppt/slides/slide3.xml" Id="R6a0a1b7359454410" /><Relationship Type="http://schemas.openxmlformats.org/officeDocument/2006/relationships/slide" Target="/ppt/slides/slide4.xml" Id="R7194c25a50b642e2" /><Relationship Type="http://schemas.openxmlformats.org/officeDocument/2006/relationships/slide" Target="/ppt/slides/slide5.xml" Id="R68b5a9cd82e34a26" /><Relationship Type="http://schemas.openxmlformats.org/officeDocument/2006/relationships/slide" Target="/ppt/slides/slide6.xml" Id="R69397a7269724278" /><Relationship Type="http://schemas.openxmlformats.org/officeDocument/2006/relationships/slide" Target="/ppt/slides/slide7.xml" Id="Rf832fb1aad074a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1b0555d31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2395bab74555" /><Relationship Type="http://schemas.openxmlformats.org/officeDocument/2006/relationships/theme" Target="/ppt/slideMasters/theme/theme1.xml" Id="Rad13183118654d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e2395bab7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6ed69eb52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0468b0cd1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3c341f4ba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6cb7a5b5949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4e526a450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d919a15d0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af4cb75384a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 OLSEN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 OLSEN KONSULT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8 644 871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−1 048 757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−945 541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 OLSEN KONSULT AS</a:t>
            </a:r>
          </a:p>
        </p:txBody>
      </p:sp>
    </p:spTree>
  </p:cSld>
  <p:clrMapOvr>
    <a:masterClrMapping xmlns:a="http://schemas.openxmlformats.org/drawingml/2006/main"/>
  </p:clrMapOvr>
</p:sld>
</file>