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210f758c81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a24a57fd3a4f6a"/>
  </p:sldMasterIdLst>
  <p:sldIdLst>
    <p:sldId xmlns:r="http://schemas.openxmlformats.org/officeDocument/2006/relationships" id="256" r:id="R16168d4947014137"/>
    <p:sldId xmlns:r="http://schemas.openxmlformats.org/officeDocument/2006/relationships" id="257" r:id="R89d553406ba64482"/>
    <p:sldId xmlns:r="http://schemas.openxmlformats.org/officeDocument/2006/relationships" id="258" r:id="R382f8f3002d34b29"/>
    <p:sldId xmlns:r="http://schemas.openxmlformats.org/officeDocument/2006/relationships" id="259" r:id="R87ccee168e1a489b"/>
    <p:sldId xmlns:r="http://schemas.openxmlformats.org/officeDocument/2006/relationships" id="260" r:id="Rde6018cf79e148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a24a57fd3a4f6a" /><Relationship Type="http://schemas.openxmlformats.org/officeDocument/2006/relationships/slide" Target="/ppt/slides/slide1.xml" Id="R16168d4947014137" /><Relationship Type="http://schemas.openxmlformats.org/officeDocument/2006/relationships/slide" Target="/ppt/slides/slide2.xml" Id="R89d553406ba64482" /><Relationship Type="http://schemas.openxmlformats.org/officeDocument/2006/relationships/slide" Target="/ppt/slides/slide3.xml" Id="R382f8f3002d34b29" /><Relationship Type="http://schemas.openxmlformats.org/officeDocument/2006/relationships/slide" Target="/ppt/slides/slide4.xml" Id="R87ccee168e1a489b" /><Relationship Type="http://schemas.openxmlformats.org/officeDocument/2006/relationships/slide" Target="/ppt/slides/slide5.xml" Id="Rde6018cf79e148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61d27658e4e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9d29b76144e44" /><Relationship Type="http://schemas.openxmlformats.org/officeDocument/2006/relationships/theme" Target="/ppt/slideMasters/theme/theme1.xml" Id="R0304f5af66454d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79d29b76144e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c9980dddac4b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ab823595245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f163494684a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38ae94a4542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fcd696f2040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 SKREDDERI SHIRZAD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 SKREDDERI SHIRZAD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 SKREDDERI SHIRZAD ble etablert [år] og holder til i Sarpsborg.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 SKREDDERI SHIRZAD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 SKREDDERI SHIRZAD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 SKREDDERI SHIRZAD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Hjersings vei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1711 Sarpsborg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920 056 830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 SKREDDERI SHIRZAD</a:t>
            </a:r>
          </a:p>
        </p:txBody>
      </p:sp>
    </p:spTree>
  </p:cSld>
  <p:clrMapOvr>
    <a:masterClrMapping xmlns:a="http://schemas.openxmlformats.org/drawingml/2006/main"/>
  </p:clrMapOvr>
</p:sld>
</file>