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773b32ada44d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cae29bf48f4a22"/>
  </p:sldMasterIdLst>
  <p:sldIdLst>
    <p:sldId xmlns:r="http://schemas.openxmlformats.org/officeDocument/2006/relationships" id="256" r:id="R42765ba47d714520"/>
    <p:sldId xmlns:r="http://schemas.openxmlformats.org/officeDocument/2006/relationships" id="257" r:id="R39a6ccb21ae644e2"/>
    <p:sldId xmlns:r="http://schemas.openxmlformats.org/officeDocument/2006/relationships" id="258" r:id="R8f90695cfc1b437a"/>
    <p:sldId xmlns:r="http://schemas.openxmlformats.org/officeDocument/2006/relationships" id="259" r:id="R2f846687a96e4d9c"/>
    <p:sldId xmlns:r="http://schemas.openxmlformats.org/officeDocument/2006/relationships" id="260" r:id="R138b34c2fdaf43e7"/>
    <p:sldId xmlns:r="http://schemas.openxmlformats.org/officeDocument/2006/relationships" id="261" r:id="Rc85f0c8e87ea4670"/>
    <p:sldId xmlns:r="http://schemas.openxmlformats.org/officeDocument/2006/relationships" id="262" r:id="R359c00f68cc34c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cae29bf48f4a22" /><Relationship Type="http://schemas.openxmlformats.org/officeDocument/2006/relationships/slide" Target="/ppt/slides/slide1.xml" Id="R42765ba47d714520" /><Relationship Type="http://schemas.openxmlformats.org/officeDocument/2006/relationships/slide" Target="/ppt/slides/slide2.xml" Id="R39a6ccb21ae644e2" /><Relationship Type="http://schemas.openxmlformats.org/officeDocument/2006/relationships/slide" Target="/ppt/slides/slide3.xml" Id="R8f90695cfc1b437a" /><Relationship Type="http://schemas.openxmlformats.org/officeDocument/2006/relationships/slide" Target="/ppt/slides/slide4.xml" Id="R2f846687a96e4d9c" /><Relationship Type="http://schemas.openxmlformats.org/officeDocument/2006/relationships/slide" Target="/ppt/slides/slide5.xml" Id="R138b34c2fdaf43e7" /><Relationship Type="http://schemas.openxmlformats.org/officeDocument/2006/relationships/slide" Target="/ppt/slides/slide6.xml" Id="Rc85f0c8e87ea4670" /><Relationship Type="http://schemas.openxmlformats.org/officeDocument/2006/relationships/slide" Target="/ppt/slides/slide7.xml" Id="R359c00f68cc34c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d9381fb49844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2feb09e1d45cf" /><Relationship Type="http://schemas.openxmlformats.org/officeDocument/2006/relationships/theme" Target="/ppt/slideMasters/theme/theme1.xml" Id="R5029522e900541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d2feb09e1d45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27dc8b1cc49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3f14d69ad44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1436c39c14e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250c605044d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8a709a4c240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5acda774943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281eb5092743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INVEST 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INVEST IV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1 458 472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50 540 045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50 955 286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GUDMUND JONNY KNUTSEN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IV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920 059 988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 IV AS</a:t>
            </a:r>
          </a:p>
        </p:txBody>
      </p:sp>
    </p:spTree>
  </p:cSld>
  <p:clrMapOvr>
    <a:masterClrMapping xmlns:a="http://schemas.openxmlformats.org/drawingml/2006/main"/>
  </p:clrMapOvr>
</p:sld>
</file>