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492ba923e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1c999b41c4f5d"/>
  </p:sldMasterIdLst>
  <p:sldIdLst>
    <p:sldId xmlns:r="http://schemas.openxmlformats.org/officeDocument/2006/relationships" id="256" r:id="R95f8ff774a9e4a57"/>
    <p:sldId xmlns:r="http://schemas.openxmlformats.org/officeDocument/2006/relationships" id="257" r:id="Rb476f238be764846"/>
    <p:sldId xmlns:r="http://schemas.openxmlformats.org/officeDocument/2006/relationships" id="258" r:id="R2029f9a247e84dc1"/>
    <p:sldId xmlns:r="http://schemas.openxmlformats.org/officeDocument/2006/relationships" id="259" r:id="R1554ab61e128412b"/>
    <p:sldId xmlns:r="http://schemas.openxmlformats.org/officeDocument/2006/relationships" id="260" r:id="R187d7678817e4f15"/>
    <p:sldId xmlns:r="http://schemas.openxmlformats.org/officeDocument/2006/relationships" id="261" r:id="R229f86db5ca2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1c999b41c4f5d" /><Relationship Type="http://schemas.openxmlformats.org/officeDocument/2006/relationships/slide" Target="/ppt/slides/slide1.xml" Id="R95f8ff774a9e4a57" /><Relationship Type="http://schemas.openxmlformats.org/officeDocument/2006/relationships/slide" Target="/ppt/slides/slide2.xml" Id="Rb476f238be764846" /><Relationship Type="http://schemas.openxmlformats.org/officeDocument/2006/relationships/slide" Target="/ppt/slides/slide3.xml" Id="R2029f9a247e84dc1" /><Relationship Type="http://schemas.openxmlformats.org/officeDocument/2006/relationships/slide" Target="/ppt/slides/slide4.xml" Id="R1554ab61e128412b" /><Relationship Type="http://schemas.openxmlformats.org/officeDocument/2006/relationships/slide" Target="/ppt/slides/slide5.xml" Id="R187d7678817e4f15" /><Relationship Type="http://schemas.openxmlformats.org/officeDocument/2006/relationships/slide" Target="/ppt/slides/slide6.xml" Id="R229f86db5ca2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51c5934c2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e71d0fce4c1a" /><Relationship Type="http://schemas.openxmlformats.org/officeDocument/2006/relationships/theme" Target="/ppt/slideMasters/theme/theme1.xml" Id="R63ae1add291b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ce71d0fce4c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062e2f3cc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965a6e97a4f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ede02b23c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b901b510341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391595439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bfa2d8fe047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HUGSTMYR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HUGSTMYR INVEST AS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HUGSTMYR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Hugstmyr, Prestbakkveien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