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80032b7bc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4919cf8f04d54"/>
  </p:sldMasterIdLst>
  <p:sldIdLst>
    <p:sldId xmlns:r="http://schemas.openxmlformats.org/officeDocument/2006/relationships" id="256" r:id="Rb5f10a68ff714fd2"/>
    <p:sldId xmlns:r="http://schemas.openxmlformats.org/officeDocument/2006/relationships" id="257" r:id="Rb6af66285f164657"/>
    <p:sldId xmlns:r="http://schemas.openxmlformats.org/officeDocument/2006/relationships" id="258" r:id="Rb3de7d1493f54927"/>
    <p:sldId xmlns:r="http://schemas.openxmlformats.org/officeDocument/2006/relationships" id="259" r:id="Rddd0d46f45a9462d"/>
    <p:sldId xmlns:r="http://schemas.openxmlformats.org/officeDocument/2006/relationships" id="260" r:id="R11bcd184b81e4d37"/>
    <p:sldId xmlns:r="http://schemas.openxmlformats.org/officeDocument/2006/relationships" id="261" r:id="R3d44c3ba72854360"/>
    <p:sldId xmlns:r="http://schemas.openxmlformats.org/officeDocument/2006/relationships" id="262" r:id="Rc41047e6af43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4919cf8f04d54" /><Relationship Type="http://schemas.openxmlformats.org/officeDocument/2006/relationships/slide" Target="/ppt/slides/slide1.xml" Id="Rb5f10a68ff714fd2" /><Relationship Type="http://schemas.openxmlformats.org/officeDocument/2006/relationships/slide" Target="/ppt/slides/slide2.xml" Id="Rb6af66285f164657" /><Relationship Type="http://schemas.openxmlformats.org/officeDocument/2006/relationships/slide" Target="/ppt/slides/slide3.xml" Id="Rb3de7d1493f54927" /><Relationship Type="http://schemas.openxmlformats.org/officeDocument/2006/relationships/slide" Target="/ppt/slides/slide4.xml" Id="Rddd0d46f45a9462d" /><Relationship Type="http://schemas.openxmlformats.org/officeDocument/2006/relationships/slide" Target="/ppt/slides/slide5.xml" Id="R11bcd184b81e4d37" /><Relationship Type="http://schemas.openxmlformats.org/officeDocument/2006/relationships/slide" Target="/ppt/slides/slide6.xml" Id="R3d44c3ba72854360" /><Relationship Type="http://schemas.openxmlformats.org/officeDocument/2006/relationships/slide" Target="/ppt/slides/slide7.xml" Id="Rc41047e6af43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1fa8b745442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3a03123cd427e" /><Relationship Type="http://schemas.openxmlformats.org/officeDocument/2006/relationships/theme" Target="/ppt/slideMasters/theme/theme1.xml" Id="R23795fe677aa43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3a03123cd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985d291f74a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f9f607e30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e20fcad32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b5d8ed687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188647be7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79f393d4e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6a5b61f0d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 BIRKELANDSVEI 24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 BIRKELANDSVEI 24 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ARNE BERGE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 BIRKELANDSVEI 24 B AS</a:t>
            </a:r>
          </a:p>
        </p:txBody>
      </p:sp>
    </p:spTree>
  </p:cSld>
  <p:clrMapOvr>
    <a:masterClrMapping xmlns:a="http://schemas.openxmlformats.org/drawingml/2006/main"/>
  </p:clrMapOvr>
</p:sld>
</file>