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43bd3a336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d8f2a484b49a8"/>
  </p:sldMasterIdLst>
  <p:sldIdLst>
    <p:sldId xmlns:r="http://schemas.openxmlformats.org/officeDocument/2006/relationships" id="256" r:id="Rfc32621611f64c3a"/>
    <p:sldId xmlns:r="http://schemas.openxmlformats.org/officeDocument/2006/relationships" id="257" r:id="Ra0b1db6cb05d498c"/>
    <p:sldId xmlns:r="http://schemas.openxmlformats.org/officeDocument/2006/relationships" id="258" r:id="R1da453b410384f43"/>
    <p:sldId xmlns:r="http://schemas.openxmlformats.org/officeDocument/2006/relationships" id="259" r:id="R9ed13a0815a64b18"/>
    <p:sldId xmlns:r="http://schemas.openxmlformats.org/officeDocument/2006/relationships" id="260" r:id="Rf1366f61dbf34ce7"/>
    <p:sldId xmlns:r="http://schemas.openxmlformats.org/officeDocument/2006/relationships" id="261" r:id="R5669839952164c88"/>
    <p:sldId xmlns:r="http://schemas.openxmlformats.org/officeDocument/2006/relationships" id="262" r:id="Re74f6ef832c2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d8f2a484b49a8" /><Relationship Type="http://schemas.openxmlformats.org/officeDocument/2006/relationships/slide" Target="/ppt/slides/slide1.xml" Id="Rfc32621611f64c3a" /><Relationship Type="http://schemas.openxmlformats.org/officeDocument/2006/relationships/slide" Target="/ppt/slides/slide2.xml" Id="Ra0b1db6cb05d498c" /><Relationship Type="http://schemas.openxmlformats.org/officeDocument/2006/relationships/slide" Target="/ppt/slides/slide3.xml" Id="R1da453b410384f43" /><Relationship Type="http://schemas.openxmlformats.org/officeDocument/2006/relationships/slide" Target="/ppt/slides/slide4.xml" Id="R9ed13a0815a64b18" /><Relationship Type="http://schemas.openxmlformats.org/officeDocument/2006/relationships/slide" Target="/ppt/slides/slide5.xml" Id="Rf1366f61dbf34ce7" /><Relationship Type="http://schemas.openxmlformats.org/officeDocument/2006/relationships/slide" Target="/ppt/slides/slide6.xml" Id="R5669839952164c88" /><Relationship Type="http://schemas.openxmlformats.org/officeDocument/2006/relationships/slide" Target="/ppt/slides/slide7.xml" Id="Re74f6ef832c2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b5a94502e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e7179603d4de6" /><Relationship Type="http://schemas.openxmlformats.org/officeDocument/2006/relationships/theme" Target="/ppt/slideMasters/theme/theme1.xml" Id="R0cf9b1f2f3a6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e7179603d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d0a4e28be4f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7af340f044d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df4b7a97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3d28c7cfc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b1a02912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477e44b4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fd71f92d84d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4 777 363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SUNDVE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Eikjevegen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