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4bef09200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3efbfb12c4d88"/>
  </p:sldMasterIdLst>
  <p:sldIdLst>
    <p:sldId xmlns:r="http://schemas.openxmlformats.org/officeDocument/2006/relationships" id="256" r:id="Rd07c9d2952c54db2"/>
    <p:sldId xmlns:r="http://schemas.openxmlformats.org/officeDocument/2006/relationships" id="257" r:id="Rbe7275925f5f4c10"/>
    <p:sldId xmlns:r="http://schemas.openxmlformats.org/officeDocument/2006/relationships" id="258" r:id="R5570cf76f2cf4df6"/>
    <p:sldId xmlns:r="http://schemas.openxmlformats.org/officeDocument/2006/relationships" id="259" r:id="R7cc73fdd06cf41bd"/>
    <p:sldId xmlns:r="http://schemas.openxmlformats.org/officeDocument/2006/relationships" id="260" r:id="Ra39523b4645c4c6a"/>
    <p:sldId xmlns:r="http://schemas.openxmlformats.org/officeDocument/2006/relationships" id="261" r:id="R4bdb07fe0b1b4298"/>
    <p:sldId xmlns:r="http://schemas.openxmlformats.org/officeDocument/2006/relationships" id="262" r:id="R1fc0cbce188f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3efbfb12c4d88" /><Relationship Type="http://schemas.openxmlformats.org/officeDocument/2006/relationships/slide" Target="/ppt/slides/slide1.xml" Id="Rd07c9d2952c54db2" /><Relationship Type="http://schemas.openxmlformats.org/officeDocument/2006/relationships/slide" Target="/ppt/slides/slide2.xml" Id="Rbe7275925f5f4c10" /><Relationship Type="http://schemas.openxmlformats.org/officeDocument/2006/relationships/slide" Target="/ppt/slides/slide3.xml" Id="R5570cf76f2cf4df6" /><Relationship Type="http://schemas.openxmlformats.org/officeDocument/2006/relationships/slide" Target="/ppt/slides/slide4.xml" Id="R7cc73fdd06cf41bd" /><Relationship Type="http://schemas.openxmlformats.org/officeDocument/2006/relationships/slide" Target="/ppt/slides/slide5.xml" Id="Ra39523b4645c4c6a" /><Relationship Type="http://schemas.openxmlformats.org/officeDocument/2006/relationships/slide" Target="/ppt/slides/slide6.xml" Id="R4bdb07fe0b1b4298" /><Relationship Type="http://schemas.openxmlformats.org/officeDocument/2006/relationships/slide" Target="/ppt/slides/slide7.xml" Id="R1fc0cbce188f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6d4b985bb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e63219ac345c6" /><Relationship Type="http://schemas.openxmlformats.org/officeDocument/2006/relationships/theme" Target="/ppt/slideMasters/theme/theme1.xml" Id="R2314b69bf550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e63219ac3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f81eb511e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fc854526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ba23072e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7034202b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86bc9d1c3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5e502e862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13939d344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25 033 588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GUNVAR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V AS</a:t>
            </a:r>
          </a:p>
        </p:txBody>
      </p:sp>
    </p:spTree>
  </p:cSld>
  <p:clrMapOvr>
    <a:masterClrMapping xmlns:a="http://schemas.openxmlformats.org/drawingml/2006/main"/>
  </p:clrMapOvr>
</p:sld>
</file>