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9226ee292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d19fcc8e94a2b"/>
  </p:sldMasterIdLst>
  <p:sldIdLst>
    <p:sldId xmlns:r="http://schemas.openxmlformats.org/officeDocument/2006/relationships" id="256" r:id="R5e74c91af0b14f94"/>
    <p:sldId xmlns:r="http://schemas.openxmlformats.org/officeDocument/2006/relationships" id="257" r:id="Re44c2c8e07f64dce"/>
    <p:sldId xmlns:r="http://schemas.openxmlformats.org/officeDocument/2006/relationships" id="258" r:id="Rf7617668a342424e"/>
    <p:sldId xmlns:r="http://schemas.openxmlformats.org/officeDocument/2006/relationships" id="259" r:id="Rf0f2e8d6ad9c42ad"/>
    <p:sldId xmlns:r="http://schemas.openxmlformats.org/officeDocument/2006/relationships" id="260" r:id="R2631653b68f34f68"/>
    <p:sldId xmlns:r="http://schemas.openxmlformats.org/officeDocument/2006/relationships" id="261" r:id="Rd9273591d547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d19fcc8e94a2b" /><Relationship Type="http://schemas.openxmlformats.org/officeDocument/2006/relationships/slide" Target="/ppt/slides/slide1.xml" Id="R5e74c91af0b14f94" /><Relationship Type="http://schemas.openxmlformats.org/officeDocument/2006/relationships/slide" Target="/ppt/slides/slide2.xml" Id="Re44c2c8e07f64dce" /><Relationship Type="http://schemas.openxmlformats.org/officeDocument/2006/relationships/slide" Target="/ppt/slides/slide3.xml" Id="Rf7617668a342424e" /><Relationship Type="http://schemas.openxmlformats.org/officeDocument/2006/relationships/slide" Target="/ppt/slides/slide4.xml" Id="Rf0f2e8d6ad9c42ad" /><Relationship Type="http://schemas.openxmlformats.org/officeDocument/2006/relationships/slide" Target="/ppt/slides/slide5.xml" Id="R2631653b68f34f68" /><Relationship Type="http://schemas.openxmlformats.org/officeDocument/2006/relationships/slide" Target="/ppt/slides/slide6.xml" Id="Rd9273591d547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c5fafb4db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e16011c74577" /><Relationship Type="http://schemas.openxmlformats.org/officeDocument/2006/relationships/theme" Target="/ppt/slideMasters/theme/theme1.xml" Id="R681eac6a523f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ae16011c7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9a1c3753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6ae6ab7a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fbe47c97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3ecedaab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18dde979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b1f273e3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