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3f1cf1608c44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cbd2a2a07b4791"/>
  </p:sldMasterIdLst>
  <p:sldIdLst>
    <p:sldId xmlns:r="http://schemas.openxmlformats.org/officeDocument/2006/relationships" id="256" r:id="Rb30068465dba421e"/>
    <p:sldId xmlns:r="http://schemas.openxmlformats.org/officeDocument/2006/relationships" id="257" r:id="R7e36996ce73e485f"/>
    <p:sldId xmlns:r="http://schemas.openxmlformats.org/officeDocument/2006/relationships" id="258" r:id="R61d773ed354246a0"/>
    <p:sldId xmlns:r="http://schemas.openxmlformats.org/officeDocument/2006/relationships" id="259" r:id="Rd5fcd21ca4b14cfd"/>
    <p:sldId xmlns:r="http://schemas.openxmlformats.org/officeDocument/2006/relationships" id="260" r:id="R7b56987a900e49b4"/>
    <p:sldId xmlns:r="http://schemas.openxmlformats.org/officeDocument/2006/relationships" id="261" r:id="R64f5548f3bb8410c"/>
    <p:sldId xmlns:r="http://schemas.openxmlformats.org/officeDocument/2006/relationships" id="262" r:id="R5902d5026fb24a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cbd2a2a07b4791" /><Relationship Type="http://schemas.openxmlformats.org/officeDocument/2006/relationships/slide" Target="/ppt/slides/slide1.xml" Id="Rb30068465dba421e" /><Relationship Type="http://schemas.openxmlformats.org/officeDocument/2006/relationships/slide" Target="/ppt/slides/slide2.xml" Id="R7e36996ce73e485f" /><Relationship Type="http://schemas.openxmlformats.org/officeDocument/2006/relationships/slide" Target="/ppt/slides/slide3.xml" Id="R61d773ed354246a0" /><Relationship Type="http://schemas.openxmlformats.org/officeDocument/2006/relationships/slide" Target="/ppt/slides/slide4.xml" Id="Rd5fcd21ca4b14cfd" /><Relationship Type="http://schemas.openxmlformats.org/officeDocument/2006/relationships/slide" Target="/ppt/slides/slide5.xml" Id="R7b56987a900e49b4" /><Relationship Type="http://schemas.openxmlformats.org/officeDocument/2006/relationships/slide" Target="/ppt/slides/slide6.xml" Id="R64f5548f3bb8410c" /><Relationship Type="http://schemas.openxmlformats.org/officeDocument/2006/relationships/slide" Target="/ppt/slides/slide7.xml" Id="R5902d5026fb24a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bdfcfc787d46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e79e6440a4277" /><Relationship Type="http://schemas.openxmlformats.org/officeDocument/2006/relationships/theme" Target="/ppt/slideMasters/theme/theme1.xml" Id="R706d71c542174d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3e79e6440a42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34ac11db645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7180f4a2e43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fc73a6cab48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f2494e2dc40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72657598a49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03d70e2f448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fdfc9a8ea4b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 HAGEN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 HAGEN HOLDING AS ble etablert [år] og holder til i Tysnes.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821 825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6 607 405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7 065 350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RONNY HAGEN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Våge kai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5680 Tysnes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920 060 552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HAGEN HOLDING AS</a:t>
            </a:r>
          </a:p>
        </p:txBody>
      </p:sp>
    </p:spTree>
  </p:cSld>
  <p:clrMapOvr>
    <a:masterClrMapping xmlns:a="http://schemas.openxmlformats.org/drawingml/2006/main"/>
  </p:clrMapOvr>
</p:sld>
</file>