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639b6425645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77f787703455e"/>
  </p:sldMasterIdLst>
  <p:sldIdLst>
    <p:sldId xmlns:r="http://schemas.openxmlformats.org/officeDocument/2006/relationships" id="256" r:id="R9b3ad311d7ae4046"/>
    <p:sldId xmlns:r="http://schemas.openxmlformats.org/officeDocument/2006/relationships" id="257" r:id="R79f5da479f4b4c58"/>
    <p:sldId xmlns:r="http://schemas.openxmlformats.org/officeDocument/2006/relationships" id="258" r:id="R36d87543673a45a9"/>
    <p:sldId xmlns:r="http://schemas.openxmlformats.org/officeDocument/2006/relationships" id="259" r:id="R6118f5a1df8f4385"/>
    <p:sldId xmlns:r="http://schemas.openxmlformats.org/officeDocument/2006/relationships" id="260" r:id="R122654cda816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77f787703455e" /><Relationship Type="http://schemas.openxmlformats.org/officeDocument/2006/relationships/slide" Target="/ppt/slides/slide1.xml" Id="R9b3ad311d7ae4046" /><Relationship Type="http://schemas.openxmlformats.org/officeDocument/2006/relationships/slide" Target="/ppt/slides/slide2.xml" Id="R79f5da479f4b4c58" /><Relationship Type="http://schemas.openxmlformats.org/officeDocument/2006/relationships/slide" Target="/ppt/slides/slide3.xml" Id="R36d87543673a45a9" /><Relationship Type="http://schemas.openxmlformats.org/officeDocument/2006/relationships/slide" Target="/ppt/slides/slide4.xml" Id="R6118f5a1df8f4385" /><Relationship Type="http://schemas.openxmlformats.org/officeDocument/2006/relationships/slide" Target="/ppt/slides/slide5.xml" Id="R122654cda816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eb6ed2c2e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847a872c244f6" /><Relationship Type="http://schemas.openxmlformats.org/officeDocument/2006/relationships/theme" Target="/ppt/slideMasters/theme/theme1.xml" Id="Rbbcd59c9c73b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847a872c2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f630ff4ed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5fb7de99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0206dbb87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cbb4b47c6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361d827f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ASMONTAS KONSTRUKSJONS LØSNINGER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ASMONTAS KONSTRUKSJONS LØSNINGER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Gransdalen 13F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deividas.asmontas@gmail.com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920 065 759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