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497fc12d6446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5559f5024a46b9"/>
  </p:sldMasterIdLst>
  <p:sldIdLst>
    <p:sldId xmlns:r="http://schemas.openxmlformats.org/officeDocument/2006/relationships" id="256" r:id="Rc2e9e544901c45db"/>
    <p:sldId xmlns:r="http://schemas.openxmlformats.org/officeDocument/2006/relationships" id="257" r:id="R1efa1e632f4b4a36"/>
    <p:sldId xmlns:r="http://schemas.openxmlformats.org/officeDocument/2006/relationships" id="258" r:id="R00cede204dde4bee"/>
    <p:sldId xmlns:r="http://schemas.openxmlformats.org/officeDocument/2006/relationships" id="259" r:id="R933d7701f51d4c6e"/>
    <p:sldId xmlns:r="http://schemas.openxmlformats.org/officeDocument/2006/relationships" id="260" r:id="R6e5b4665dc264d75"/>
    <p:sldId xmlns:r="http://schemas.openxmlformats.org/officeDocument/2006/relationships" id="261" r:id="R2453e332f0ed4140"/>
    <p:sldId xmlns:r="http://schemas.openxmlformats.org/officeDocument/2006/relationships" id="262" r:id="Rbfe122a2e8e340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5559f5024a46b9" /><Relationship Type="http://schemas.openxmlformats.org/officeDocument/2006/relationships/slide" Target="/ppt/slides/slide1.xml" Id="Rc2e9e544901c45db" /><Relationship Type="http://schemas.openxmlformats.org/officeDocument/2006/relationships/slide" Target="/ppt/slides/slide2.xml" Id="R1efa1e632f4b4a36" /><Relationship Type="http://schemas.openxmlformats.org/officeDocument/2006/relationships/slide" Target="/ppt/slides/slide3.xml" Id="R00cede204dde4bee" /><Relationship Type="http://schemas.openxmlformats.org/officeDocument/2006/relationships/slide" Target="/ppt/slides/slide4.xml" Id="R933d7701f51d4c6e" /><Relationship Type="http://schemas.openxmlformats.org/officeDocument/2006/relationships/slide" Target="/ppt/slides/slide5.xml" Id="R6e5b4665dc264d75" /><Relationship Type="http://schemas.openxmlformats.org/officeDocument/2006/relationships/slide" Target="/ppt/slides/slide6.xml" Id="R2453e332f0ed4140" /><Relationship Type="http://schemas.openxmlformats.org/officeDocument/2006/relationships/slide" Target="/ppt/slides/slide7.xml" Id="Rbfe122a2e8e340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75395aebfa41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27e7639834760" /><Relationship Type="http://schemas.openxmlformats.org/officeDocument/2006/relationships/theme" Target="/ppt/slideMasters/theme/theme1.xml" Id="Rcfb7b8b49c2848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927e76398347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0674865b343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bb848c96940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eb5f928b549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e77e8b38d41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c688ed16e48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dbb84f0f54c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abe1650c64e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NEUFF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NEUFF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NEUFF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NEUFF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NEUFF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NEUFF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8 913 142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70 212 349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73 778 177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NEUFF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VIVI RINGNES BERREFJORD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NEUFF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Trosterudveien 6N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920 066 674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NEUFF AS</a:t>
            </a:r>
          </a:p>
        </p:txBody>
      </p:sp>
    </p:spTree>
  </p:cSld>
  <p:clrMapOvr>
    <a:masterClrMapping xmlns:a="http://schemas.openxmlformats.org/drawingml/2006/main"/>
  </p:clrMapOvr>
</p:sld>
</file>