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c7d110664e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fd43bd0f04151"/>
  </p:sldMasterIdLst>
  <p:sldIdLst>
    <p:sldId xmlns:r="http://schemas.openxmlformats.org/officeDocument/2006/relationships" id="256" r:id="Rca315e221a9b46b9"/>
    <p:sldId xmlns:r="http://schemas.openxmlformats.org/officeDocument/2006/relationships" id="257" r:id="Rc8a65d68bc9244e5"/>
    <p:sldId xmlns:r="http://schemas.openxmlformats.org/officeDocument/2006/relationships" id="258" r:id="R447d2c8fe8f946e8"/>
    <p:sldId xmlns:r="http://schemas.openxmlformats.org/officeDocument/2006/relationships" id="259" r:id="R054b0f2d4d0b4d8e"/>
    <p:sldId xmlns:r="http://schemas.openxmlformats.org/officeDocument/2006/relationships" id="260" r:id="Rbb31f44fa23640d9"/>
    <p:sldId xmlns:r="http://schemas.openxmlformats.org/officeDocument/2006/relationships" id="261" r:id="R1a49f7df129d47eb"/>
    <p:sldId xmlns:r="http://schemas.openxmlformats.org/officeDocument/2006/relationships" id="262" r:id="R8b11e8218cc7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fd43bd0f04151" /><Relationship Type="http://schemas.openxmlformats.org/officeDocument/2006/relationships/slide" Target="/ppt/slides/slide1.xml" Id="Rca315e221a9b46b9" /><Relationship Type="http://schemas.openxmlformats.org/officeDocument/2006/relationships/slide" Target="/ppt/slides/slide2.xml" Id="Rc8a65d68bc9244e5" /><Relationship Type="http://schemas.openxmlformats.org/officeDocument/2006/relationships/slide" Target="/ppt/slides/slide3.xml" Id="R447d2c8fe8f946e8" /><Relationship Type="http://schemas.openxmlformats.org/officeDocument/2006/relationships/slide" Target="/ppt/slides/slide4.xml" Id="R054b0f2d4d0b4d8e" /><Relationship Type="http://schemas.openxmlformats.org/officeDocument/2006/relationships/slide" Target="/ppt/slides/slide5.xml" Id="Rbb31f44fa23640d9" /><Relationship Type="http://schemas.openxmlformats.org/officeDocument/2006/relationships/slide" Target="/ppt/slides/slide6.xml" Id="R1a49f7df129d47eb" /><Relationship Type="http://schemas.openxmlformats.org/officeDocument/2006/relationships/slide" Target="/ppt/slides/slide7.xml" Id="R8b11e8218cc7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5063e15dc45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7106348284ac1" /><Relationship Type="http://schemas.openxmlformats.org/officeDocument/2006/relationships/theme" Target="/ppt/slideMasters/theme/theme1.xml" Id="R4bc77815f969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710634828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295b00119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a8b89f30a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da2c7bd2945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c18c90b58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2224896d4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92fab4f2643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9b4ce511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FORUS NÆRINGSBYGG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NÆRINGSBYGG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1 285 218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12 613 911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71 957 180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EIENDOMSINVEST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920 070 167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NÆRINGSBYGG AS</a:t>
            </a:r>
          </a:p>
        </p:txBody>
      </p:sp>
    </p:spTree>
  </p:cSld>
  <p:clrMapOvr>
    <a:masterClrMapping xmlns:a="http://schemas.openxmlformats.org/drawingml/2006/main"/>
  </p:clrMapOvr>
</p:sld>
</file>