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a0b598fe5f43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90d3a490f44262"/>
  </p:sldMasterIdLst>
  <p:sldIdLst>
    <p:sldId xmlns:r="http://schemas.openxmlformats.org/officeDocument/2006/relationships" id="256" r:id="R5eeb6fcfd52f493e"/>
    <p:sldId xmlns:r="http://schemas.openxmlformats.org/officeDocument/2006/relationships" id="257" r:id="Rce67441ee97a4db2"/>
    <p:sldId xmlns:r="http://schemas.openxmlformats.org/officeDocument/2006/relationships" id="258" r:id="R458829c40de84b09"/>
    <p:sldId xmlns:r="http://schemas.openxmlformats.org/officeDocument/2006/relationships" id="259" r:id="R16e8756c902c4235"/>
    <p:sldId xmlns:r="http://schemas.openxmlformats.org/officeDocument/2006/relationships" id="260" r:id="Rfd86059b8b874bc6"/>
    <p:sldId xmlns:r="http://schemas.openxmlformats.org/officeDocument/2006/relationships" id="261" r:id="R3eb5c45ba40f4a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90d3a490f44262" /><Relationship Type="http://schemas.openxmlformats.org/officeDocument/2006/relationships/slide" Target="/ppt/slides/slide1.xml" Id="R5eeb6fcfd52f493e" /><Relationship Type="http://schemas.openxmlformats.org/officeDocument/2006/relationships/slide" Target="/ppt/slides/slide2.xml" Id="Rce67441ee97a4db2" /><Relationship Type="http://schemas.openxmlformats.org/officeDocument/2006/relationships/slide" Target="/ppt/slides/slide3.xml" Id="R458829c40de84b09" /><Relationship Type="http://schemas.openxmlformats.org/officeDocument/2006/relationships/slide" Target="/ppt/slides/slide4.xml" Id="R16e8756c902c4235" /><Relationship Type="http://schemas.openxmlformats.org/officeDocument/2006/relationships/slide" Target="/ppt/slides/slide5.xml" Id="Rfd86059b8b874bc6" /><Relationship Type="http://schemas.openxmlformats.org/officeDocument/2006/relationships/slide" Target="/ppt/slides/slide6.xml" Id="R3eb5c45ba40f4a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cef918132440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dbee26675416c" /><Relationship Type="http://schemas.openxmlformats.org/officeDocument/2006/relationships/theme" Target="/ppt/slideMasters/theme/theme1.xml" Id="Ra15cd8635d5e41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1dbee2667541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b6f0b88a64f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94db4666645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b0546bafb44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be89456544c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d75f136ce4d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bdbd2ae8e44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FNP F3-6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FNP F3-6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FNP F3-6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FNP F3-6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FNP F3-6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FNP F3-6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FORUS NÆRINGSPARK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FNP F3-6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920 071 902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FNP F3-6 AS</a:t>
            </a:r>
          </a:p>
        </p:txBody>
      </p:sp>
    </p:spTree>
  </p:cSld>
  <p:clrMapOvr>
    <a:masterClrMapping xmlns:a="http://schemas.openxmlformats.org/drawingml/2006/main"/>
  </p:clrMapOvr>
</p:sld>
</file>