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4ed3f748da4b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51ec440a264896"/>
  </p:sldMasterIdLst>
  <p:sldIdLst>
    <p:sldId xmlns:r="http://schemas.openxmlformats.org/officeDocument/2006/relationships" id="256" r:id="Rdb34935c94e04488"/>
    <p:sldId xmlns:r="http://schemas.openxmlformats.org/officeDocument/2006/relationships" id="257" r:id="R56120b7284ea4e7f"/>
    <p:sldId xmlns:r="http://schemas.openxmlformats.org/officeDocument/2006/relationships" id="258" r:id="R79ffa6cc0d804300"/>
    <p:sldId xmlns:r="http://schemas.openxmlformats.org/officeDocument/2006/relationships" id="259" r:id="R8c3efa9c1ef14e0e"/>
    <p:sldId xmlns:r="http://schemas.openxmlformats.org/officeDocument/2006/relationships" id="260" r:id="R10e352a283a24b98"/>
    <p:sldId xmlns:r="http://schemas.openxmlformats.org/officeDocument/2006/relationships" id="261" r:id="R484cfd22140f46e1"/>
    <p:sldId xmlns:r="http://schemas.openxmlformats.org/officeDocument/2006/relationships" id="262" r:id="R744d5a38a8954a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1ec440a264896" /><Relationship Type="http://schemas.openxmlformats.org/officeDocument/2006/relationships/slide" Target="/ppt/slides/slide1.xml" Id="Rdb34935c94e04488" /><Relationship Type="http://schemas.openxmlformats.org/officeDocument/2006/relationships/slide" Target="/ppt/slides/slide2.xml" Id="R56120b7284ea4e7f" /><Relationship Type="http://schemas.openxmlformats.org/officeDocument/2006/relationships/slide" Target="/ppt/slides/slide3.xml" Id="R79ffa6cc0d804300" /><Relationship Type="http://schemas.openxmlformats.org/officeDocument/2006/relationships/slide" Target="/ppt/slides/slide4.xml" Id="R8c3efa9c1ef14e0e" /><Relationship Type="http://schemas.openxmlformats.org/officeDocument/2006/relationships/slide" Target="/ppt/slides/slide5.xml" Id="R10e352a283a24b98" /><Relationship Type="http://schemas.openxmlformats.org/officeDocument/2006/relationships/slide" Target="/ppt/slides/slide6.xml" Id="R484cfd22140f46e1" /><Relationship Type="http://schemas.openxmlformats.org/officeDocument/2006/relationships/slide" Target="/ppt/slides/slide7.xml" Id="R744d5a38a8954a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a0b4e779ab48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9117684174bed" /><Relationship Type="http://schemas.openxmlformats.org/officeDocument/2006/relationships/theme" Target="/ppt/slideMasters/theme/theme1.xml" Id="R64a9abb1592349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19117684174b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9cb1121704f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e88cc507249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a281fe1754d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1e1bac59045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2ca8fb35443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87d69cdf34d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9ab6e78f94f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FNP I3-4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FNP I3-4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FNP I3-4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FNP I3-4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FNP I3-4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FNP I3-4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−54 983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3 661 329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12 887 389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FNP I3-4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KANALARMEN 20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FNP I3-4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920 072 828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FNP I3-4 AS</a:t>
            </a:r>
          </a:p>
        </p:txBody>
      </p:sp>
    </p:spTree>
  </p:cSld>
  <p:clrMapOvr>
    <a:masterClrMapping xmlns:a="http://schemas.openxmlformats.org/drawingml/2006/main"/>
  </p:clrMapOvr>
</p:sld>
</file>