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358d6cbb4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bd3e068e0430f"/>
  </p:sldMasterIdLst>
  <p:sldIdLst>
    <p:sldId xmlns:r="http://schemas.openxmlformats.org/officeDocument/2006/relationships" id="256" r:id="R95fac4563f6c447f"/>
    <p:sldId xmlns:r="http://schemas.openxmlformats.org/officeDocument/2006/relationships" id="257" r:id="Rc18ff7141b164c91"/>
    <p:sldId xmlns:r="http://schemas.openxmlformats.org/officeDocument/2006/relationships" id="258" r:id="Rd6d100c6da8b4613"/>
    <p:sldId xmlns:r="http://schemas.openxmlformats.org/officeDocument/2006/relationships" id="259" r:id="R9c072130aebd4551"/>
    <p:sldId xmlns:r="http://schemas.openxmlformats.org/officeDocument/2006/relationships" id="260" r:id="Rfdfa2c5d29104190"/>
    <p:sldId xmlns:r="http://schemas.openxmlformats.org/officeDocument/2006/relationships" id="261" r:id="Rf88220ff36d7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bd3e068e0430f" /><Relationship Type="http://schemas.openxmlformats.org/officeDocument/2006/relationships/slide" Target="/ppt/slides/slide1.xml" Id="R95fac4563f6c447f" /><Relationship Type="http://schemas.openxmlformats.org/officeDocument/2006/relationships/slide" Target="/ppt/slides/slide2.xml" Id="Rc18ff7141b164c91" /><Relationship Type="http://schemas.openxmlformats.org/officeDocument/2006/relationships/slide" Target="/ppt/slides/slide3.xml" Id="Rd6d100c6da8b4613" /><Relationship Type="http://schemas.openxmlformats.org/officeDocument/2006/relationships/slide" Target="/ppt/slides/slide4.xml" Id="R9c072130aebd4551" /><Relationship Type="http://schemas.openxmlformats.org/officeDocument/2006/relationships/slide" Target="/ppt/slides/slide5.xml" Id="Rfdfa2c5d29104190" /><Relationship Type="http://schemas.openxmlformats.org/officeDocument/2006/relationships/slide" Target="/ppt/slides/slide6.xml" Id="Rf88220ff36d7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f37807cf5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1fa18f02646d5" /><Relationship Type="http://schemas.openxmlformats.org/officeDocument/2006/relationships/theme" Target="/ppt/slideMasters/theme/theme1.xml" Id="R6fb5171cdd7a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1fa18f026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1f45fbbe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759b73fc3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395097ac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1d8689fea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29e09caca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0790ab2d5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 SUPPORT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IROS CONSULTING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Skarelien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SUPPORT AS</a:t>
            </a:r>
          </a:p>
        </p:txBody>
      </p:sp>
    </p:spTree>
  </p:cSld>
  <p:clrMapOvr>
    <a:masterClrMapping xmlns:a="http://schemas.openxmlformats.org/drawingml/2006/main"/>
  </p:clrMapOvr>
</p:sld>
</file>