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4ab2ef04ad45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5039ed5f534db2"/>
  </p:sldMasterIdLst>
  <p:sldIdLst>
    <p:sldId xmlns:r="http://schemas.openxmlformats.org/officeDocument/2006/relationships" id="256" r:id="Rf8c09d2953af4fa3"/>
    <p:sldId xmlns:r="http://schemas.openxmlformats.org/officeDocument/2006/relationships" id="257" r:id="Re11f8734ac564610"/>
    <p:sldId xmlns:r="http://schemas.openxmlformats.org/officeDocument/2006/relationships" id="258" r:id="Raac204f03a6249d0"/>
    <p:sldId xmlns:r="http://schemas.openxmlformats.org/officeDocument/2006/relationships" id="259" r:id="Rc89508326920472d"/>
    <p:sldId xmlns:r="http://schemas.openxmlformats.org/officeDocument/2006/relationships" id="260" r:id="R433af59306ff44e7"/>
    <p:sldId xmlns:r="http://schemas.openxmlformats.org/officeDocument/2006/relationships" id="261" r:id="R8dcb564b15bb4cdc"/>
    <p:sldId xmlns:r="http://schemas.openxmlformats.org/officeDocument/2006/relationships" id="262" r:id="R1512733518154f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5039ed5f534db2" /><Relationship Type="http://schemas.openxmlformats.org/officeDocument/2006/relationships/slide" Target="/ppt/slides/slide1.xml" Id="Rf8c09d2953af4fa3" /><Relationship Type="http://schemas.openxmlformats.org/officeDocument/2006/relationships/slide" Target="/ppt/slides/slide2.xml" Id="Re11f8734ac564610" /><Relationship Type="http://schemas.openxmlformats.org/officeDocument/2006/relationships/slide" Target="/ppt/slides/slide3.xml" Id="Raac204f03a6249d0" /><Relationship Type="http://schemas.openxmlformats.org/officeDocument/2006/relationships/slide" Target="/ppt/slides/slide4.xml" Id="Rc89508326920472d" /><Relationship Type="http://schemas.openxmlformats.org/officeDocument/2006/relationships/slide" Target="/ppt/slides/slide5.xml" Id="R433af59306ff44e7" /><Relationship Type="http://schemas.openxmlformats.org/officeDocument/2006/relationships/slide" Target="/ppt/slides/slide6.xml" Id="R8dcb564b15bb4cdc" /><Relationship Type="http://schemas.openxmlformats.org/officeDocument/2006/relationships/slide" Target="/ppt/slides/slide7.xml" Id="R1512733518154f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435317131a4a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dde88d05348b1" /><Relationship Type="http://schemas.openxmlformats.org/officeDocument/2006/relationships/theme" Target="/ppt/slideMasters/theme/theme1.xml" Id="R76c5d8259d7d41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edde88d05348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691f7234945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abafa89cd4b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022aa8d314a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c98e0cfb04b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dff80e05045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99ecb59b249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997d94db247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EMH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−64 833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130 167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EIRIK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Råkilveien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1710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920 122 604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EMH AS</a:t>
            </a:r>
          </a:p>
        </p:txBody>
      </p:sp>
    </p:spTree>
  </p:cSld>
  <p:clrMapOvr>
    <a:masterClrMapping xmlns:a="http://schemas.openxmlformats.org/drawingml/2006/main"/>
  </p:clrMapOvr>
</p:sld>
</file>