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a770b5814542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9a925550c14b9d"/>
  </p:sldMasterIdLst>
  <p:sldIdLst>
    <p:sldId xmlns:r="http://schemas.openxmlformats.org/officeDocument/2006/relationships" id="256" r:id="Rc4ca841bfcf24428"/>
    <p:sldId xmlns:r="http://schemas.openxmlformats.org/officeDocument/2006/relationships" id="257" r:id="R40ac469ce1224210"/>
    <p:sldId xmlns:r="http://schemas.openxmlformats.org/officeDocument/2006/relationships" id="258" r:id="R1c57ff28813d456a"/>
    <p:sldId xmlns:r="http://schemas.openxmlformats.org/officeDocument/2006/relationships" id="259" r:id="R8f9cb7d5e3a641a5"/>
    <p:sldId xmlns:r="http://schemas.openxmlformats.org/officeDocument/2006/relationships" id="260" r:id="Re19f175610844bd9"/>
    <p:sldId xmlns:r="http://schemas.openxmlformats.org/officeDocument/2006/relationships" id="261" r:id="R4022d954da97451f"/>
    <p:sldId xmlns:r="http://schemas.openxmlformats.org/officeDocument/2006/relationships" id="262" r:id="R6c51370cd70044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a925550c14b9d" /><Relationship Type="http://schemas.openxmlformats.org/officeDocument/2006/relationships/slide" Target="/ppt/slides/slide1.xml" Id="Rc4ca841bfcf24428" /><Relationship Type="http://schemas.openxmlformats.org/officeDocument/2006/relationships/slide" Target="/ppt/slides/slide2.xml" Id="R40ac469ce1224210" /><Relationship Type="http://schemas.openxmlformats.org/officeDocument/2006/relationships/slide" Target="/ppt/slides/slide3.xml" Id="R1c57ff28813d456a" /><Relationship Type="http://schemas.openxmlformats.org/officeDocument/2006/relationships/slide" Target="/ppt/slides/slide4.xml" Id="R8f9cb7d5e3a641a5" /><Relationship Type="http://schemas.openxmlformats.org/officeDocument/2006/relationships/slide" Target="/ppt/slides/slide5.xml" Id="Re19f175610844bd9" /><Relationship Type="http://schemas.openxmlformats.org/officeDocument/2006/relationships/slide" Target="/ppt/slides/slide6.xml" Id="R4022d954da97451f" /><Relationship Type="http://schemas.openxmlformats.org/officeDocument/2006/relationships/slide" Target="/ppt/slides/slide7.xml" Id="R6c51370cd70044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4b747fb9844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6c32d95ed4a0d" /><Relationship Type="http://schemas.openxmlformats.org/officeDocument/2006/relationships/theme" Target="/ppt/slideMasters/theme/theme1.xml" Id="R82af64bf038e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96c32d95ed4a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f7cbefde443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6ba676e3f4f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93b00b3114f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a90c7da1841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60a8efea849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8913da4b047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ce9fa36474e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NORDLYST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NORDLYST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2 402 426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3 890 101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4 922 507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ARNE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920 123 295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