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8f73b27fa4e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c00d10c65d472a"/>
  </p:sldMasterIdLst>
  <p:sldIdLst>
    <p:sldId xmlns:r="http://schemas.openxmlformats.org/officeDocument/2006/relationships" id="256" r:id="Rd6c7d414a8f9448f"/>
    <p:sldId xmlns:r="http://schemas.openxmlformats.org/officeDocument/2006/relationships" id="257" r:id="Rd331f2f09f634e68"/>
    <p:sldId xmlns:r="http://schemas.openxmlformats.org/officeDocument/2006/relationships" id="258" r:id="Ref9c40f6244943c6"/>
    <p:sldId xmlns:r="http://schemas.openxmlformats.org/officeDocument/2006/relationships" id="259" r:id="R77a034f0181f4d65"/>
    <p:sldId xmlns:r="http://schemas.openxmlformats.org/officeDocument/2006/relationships" id="260" r:id="R8eed5a94ea3240f3"/>
    <p:sldId xmlns:r="http://schemas.openxmlformats.org/officeDocument/2006/relationships" id="261" r:id="Re336a4f9f26643fb"/>
    <p:sldId xmlns:r="http://schemas.openxmlformats.org/officeDocument/2006/relationships" id="262" r:id="Racc7118e129a4a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00d10c65d472a" /><Relationship Type="http://schemas.openxmlformats.org/officeDocument/2006/relationships/slide" Target="/ppt/slides/slide1.xml" Id="Rd6c7d414a8f9448f" /><Relationship Type="http://schemas.openxmlformats.org/officeDocument/2006/relationships/slide" Target="/ppt/slides/slide2.xml" Id="Rd331f2f09f634e68" /><Relationship Type="http://schemas.openxmlformats.org/officeDocument/2006/relationships/slide" Target="/ppt/slides/slide3.xml" Id="Ref9c40f6244943c6" /><Relationship Type="http://schemas.openxmlformats.org/officeDocument/2006/relationships/slide" Target="/ppt/slides/slide4.xml" Id="R77a034f0181f4d65" /><Relationship Type="http://schemas.openxmlformats.org/officeDocument/2006/relationships/slide" Target="/ppt/slides/slide5.xml" Id="R8eed5a94ea3240f3" /><Relationship Type="http://schemas.openxmlformats.org/officeDocument/2006/relationships/slide" Target="/ppt/slides/slide6.xml" Id="Re336a4f9f26643fb" /><Relationship Type="http://schemas.openxmlformats.org/officeDocument/2006/relationships/slide" Target="/ppt/slides/slide7.xml" Id="Racc7118e129a4a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b0645f76084b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395d191ac4727" /><Relationship Type="http://schemas.openxmlformats.org/officeDocument/2006/relationships/theme" Target="/ppt/slideMasters/theme/theme1.xml" Id="R2cb23995c40748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3395d191ac47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6f5833e2442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43721c8a14e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b0401dd654a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7df73ca504f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d6e80b8524a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17e3414a249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6f7f27fdb4f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HILDE HEM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 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HEM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 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 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 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224 346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316 372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 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 HEM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3684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920 125 913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HILDE HEM HOLDING AS</a:t>
            </a:r>
          </a:p>
        </p:txBody>
      </p:sp>
    </p:spTree>
  </p:cSld>
  <p:clrMapOvr>
    <a:masterClrMapping xmlns:a="http://schemas.openxmlformats.org/drawingml/2006/main"/>
  </p:clrMapOvr>
</p:sld>
</file>