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ed31ddb9db74c0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9bacd6169db45c1"/>
  </p:sldMasterIdLst>
  <p:sldIdLst>
    <p:sldId xmlns:r="http://schemas.openxmlformats.org/officeDocument/2006/relationships" id="256" r:id="R406377351a544796"/>
    <p:sldId xmlns:r="http://schemas.openxmlformats.org/officeDocument/2006/relationships" id="257" r:id="R967b459d22954477"/>
    <p:sldId xmlns:r="http://schemas.openxmlformats.org/officeDocument/2006/relationships" id="258" r:id="R559ee6ce860e467f"/>
    <p:sldId xmlns:r="http://schemas.openxmlformats.org/officeDocument/2006/relationships" id="259" r:id="R19a36169d9814d97"/>
    <p:sldId xmlns:r="http://schemas.openxmlformats.org/officeDocument/2006/relationships" id="260" r:id="R3a9edbfdb7514cdc"/>
    <p:sldId xmlns:r="http://schemas.openxmlformats.org/officeDocument/2006/relationships" id="261" r:id="Rb6afee0af6264e52"/>
    <p:sldId xmlns:r="http://schemas.openxmlformats.org/officeDocument/2006/relationships" id="262" r:id="R4c10d4b3a990466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9bacd6169db45c1" /><Relationship Type="http://schemas.openxmlformats.org/officeDocument/2006/relationships/slide" Target="/ppt/slides/slide1.xml" Id="R406377351a544796" /><Relationship Type="http://schemas.openxmlformats.org/officeDocument/2006/relationships/slide" Target="/ppt/slides/slide2.xml" Id="R967b459d22954477" /><Relationship Type="http://schemas.openxmlformats.org/officeDocument/2006/relationships/slide" Target="/ppt/slides/slide3.xml" Id="R559ee6ce860e467f" /><Relationship Type="http://schemas.openxmlformats.org/officeDocument/2006/relationships/slide" Target="/ppt/slides/slide4.xml" Id="R19a36169d9814d97" /><Relationship Type="http://schemas.openxmlformats.org/officeDocument/2006/relationships/slide" Target="/ppt/slides/slide5.xml" Id="R3a9edbfdb7514cdc" /><Relationship Type="http://schemas.openxmlformats.org/officeDocument/2006/relationships/slide" Target="/ppt/slides/slide6.xml" Id="Rb6afee0af6264e52" /><Relationship Type="http://schemas.openxmlformats.org/officeDocument/2006/relationships/slide" Target="/ppt/slides/slide7.xml" Id="R4c10d4b3a990466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f777af3872d4c1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ac4676e698c41eb" /><Relationship Type="http://schemas.openxmlformats.org/officeDocument/2006/relationships/theme" Target="/ppt/slideMasters/theme/theme1.xml" Id="Reae8d4c9aa8a48d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ac4676e698c41e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98c067dce904fb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5449ef7a9d54be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61ec381cc3e484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e678752e4474f5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413c716e6994ed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35a434f60bc46a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fe8d78a02d740a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EOP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EOP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EOP HOLDING AS ble etablert [år] og holder til i Bryne.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EOP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EOP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EOP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−22 199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275 383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2 713 767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2 719 740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EOP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ERNST OLAV PETTERSEN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EOP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Tuhagen 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4341 Bryne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920 127 223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EOP HOLDING AS</a:t>
            </a:r>
          </a:p>
        </p:txBody>
      </p:sp>
    </p:spTree>
  </p:cSld>
  <p:clrMapOvr>
    <a:masterClrMapping xmlns:a="http://schemas.openxmlformats.org/drawingml/2006/main"/>
  </p:clrMapOvr>
</p:sld>
</file>