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e23621637b45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580f080d064ff0"/>
  </p:sldMasterIdLst>
  <p:sldIdLst>
    <p:sldId xmlns:r="http://schemas.openxmlformats.org/officeDocument/2006/relationships" id="256" r:id="Rcbbe9a47f31a47cb"/>
    <p:sldId xmlns:r="http://schemas.openxmlformats.org/officeDocument/2006/relationships" id="257" r:id="R7912aa541dee4b43"/>
    <p:sldId xmlns:r="http://schemas.openxmlformats.org/officeDocument/2006/relationships" id="258" r:id="R54ad7753b8ca466c"/>
    <p:sldId xmlns:r="http://schemas.openxmlformats.org/officeDocument/2006/relationships" id="259" r:id="Reb09f7d4a47b4903"/>
    <p:sldId xmlns:r="http://schemas.openxmlformats.org/officeDocument/2006/relationships" id="260" r:id="Rb2fbc603f8e74cf5"/>
    <p:sldId xmlns:r="http://schemas.openxmlformats.org/officeDocument/2006/relationships" id="261" r:id="Rede199423e864e66"/>
    <p:sldId xmlns:r="http://schemas.openxmlformats.org/officeDocument/2006/relationships" id="262" r:id="R296344c7221d42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580f080d064ff0" /><Relationship Type="http://schemas.openxmlformats.org/officeDocument/2006/relationships/slide" Target="/ppt/slides/slide1.xml" Id="Rcbbe9a47f31a47cb" /><Relationship Type="http://schemas.openxmlformats.org/officeDocument/2006/relationships/slide" Target="/ppt/slides/slide2.xml" Id="R7912aa541dee4b43" /><Relationship Type="http://schemas.openxmlformats.org/officeDocument/2006/relationships/slide" Target="/ppt/slides/slide3.xml" Id="R54ad7753b8ca466c" /><Relationship Type="http://schemas.openxmlformats.org/officeDocument/2006/relationships/slide" Target="/ppt/slides/slide4.xml" Id="Reb09f7d4a47b4903" /><Relationship Type="http://schemas.openxmlformats.org/officeDocument/2006/relationships/slide" Target="/ppt/slides/slide5.xml" Id="Rb2fbc603f8e74cf5" /><Relationship Type="http://schemas.openxmlformats.org/officeDocument/2006/relationships/slide" Target="/ppt/slides/slide6.xml" Id="Rede199423e864e66" /><Relationship Type="http://schemas.openxmlformats.org/officeDocument/2006/relationships/slide" Target="/ppt/slides/slide7.xml" Id="R296344c7221d42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3937ccf4747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b2561e6374da2" /><Relationship Type="http://schemas.openxmlformats.org/officeDocument/2006/relationships/theme" Target="/ppt/slideMasters/theme/theme1.xml" Id="R14f36103e32349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db2561e6374d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956c5da7045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7f45c3ea744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42bb49a7b42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b323b078e43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79b17089c4c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5b008f11d042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ef66601b04e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SJA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5 826 678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575 819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576 506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301 133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2 159 003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Vågevegen 21D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5354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920 128 513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AS</a:t>
            </a:r>
          </a:p>
        </p:txBody>
      </p:sp>
    </p:spTree>
  </p:cSld>
  <p:clrMapOvr>
    <a:masterClrMapping xmlns:a="http://schemas.openxmlformats.org/drawingml/2006/main"/>
  </p:clrMapOvr>
</p:sld>
</file>