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133d98572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5c4b3974e431a"/>
  </p:sldMasterIdLst>
  <p:sldIdLst>
    <p:sldId xmlns:r="http://schemas.openxmlformats.org/officeDocument/2006/relationships" id="256" r:id="R8ef6b58e26544ecf"/>
    <p:sldId xmlns:r="http://schemas.openxmlformats.org/officeDocument/2006/relationships" id="257" r:id="R16f19d2c429047b1"/>
    <p:sldId xmlns:r="http://schemas.openxmlformats.org/officeDocument/2006/relationships" id="258" r:id="R4cadec1db6394edc"/>
    <p:sldId xmlns:r="http://schemas.openxmlformats.org/officeDocument/2006/relationships" id="259" r:id="R44a6562f017c426d"/>
    <p:sldId xmlns:r="http://schemas.openxmlformats.org/officeDocument/2006/relationships" id="260" r:id="R3a3b6b48ff63453a"/>
    <p:sldId xmlns:r="http://schemas.openxmlformats.org/officeDocument/2006/relationships" id="261" r:id="Re0a2eda49e3e42aa"/>
    <p:sldId xmlns:r="http://schemas.openxmlformats.org/officeDocument/2006/relationships" id="262" r:id="R52c46e679e98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5c4b3974e431a" /><Relationship Type="http://schemas.openxmlformats.org/officeDocument/2006/relationships/slide" Target="/ppt/slides/slide1.xml" Id="R8ef6b58e26544ecf" /><Relationship Type="http://schemas.openxmlformats.org/officeDocument/2006/relationships/slide" Target="/ppt/slides/slide2.xml" Id="R16f19d2c429047b1" /><Relationship Type="http://schemas.openxmlformats.org/officeDocument/2006/relationships/slide" Target="/ppt/slides/slide3.xml" Id="R4cadec1db6394edc" /><Relationship Type="http://schemas.openxmlformats.org/officeDocument/2006/relationships/slide" Target="/ppt/slides/slide4.xml" Id="R44a6562f017c426d" /><Relationship Type="http://schemas.openxmlformats.org/officeDocument/2006/relationships/slide" Target="/ppt/slides/slide5.xml" Id="R3a3b6b48ff63453a" /><Relationship Type="http://schemas.openxmlformats.org/officeDocument/2006/relationships/slide" Target="/ppt/slides/slide6.xml" Id="Re0a2eda49e3e42aa" /><Relationship Type="http://schemas.openxmlformats.org/officeDocument/2006/relationships/slide" Target="/ppt/slides/slide7.xml" Id="R52c46e679e98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a310b5129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0df68c8fa450a" /><Relationship Type="http://schemas.openxmlformats.org/officeDocument/2006/relationships/theme" Target="/ppt/slideMasters/theme/theme1.xml" Id="R7360d01ce057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0df68c8fa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9816c6d78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b15e24e49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7b39a7f9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ecbb43dfc41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32d7323a9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5c91c82b24f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9b2b7e14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LÆRDAL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LÆRDAL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35 577 642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292 332 416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301 798 355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KRISTIN LÆRDAL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Seehusens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920 134 440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LÆRDAL HOLDING AS</a:t>
            </a:r>
          </a:p>
        </p:txBody>
      </p:sp>
    </p:spTree>
  </p:cSld>
  <p:clrMapOvr>
    <a:masterClrMapping xmlns:a="http://schemas.openxmlformats.org/drawingml/2006/main"/>
  </p:clrMapOvr>
</p:sld>
</file>