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b701f84d0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91e3dd341427b"/>
  </p:sldMasterIdLst>
  <p:sldIdLst>
    <p:sldId xmlns:r="http://schemas.openxmlformats.org/officeDocument/2006/relationships" id="256" r:id="R90a7e7a6a3764f2f"/>
    <p:sldId xmlns:r="http://schemas.openxmlformats.org/officeDocument/2006/relationships" id="257" r:id="R59eacc60593542e2"/>
    <p:sldId xmlns:r="http://schemas.openxmlformats.org/officeDocument/2006/relationships" id="258" r:id="R7584034209e441e3"/>
    <p:sldId xmlns:r="http://schemas.openxmlformats.org/officeDocument/2006/relationships" id="259" r:id="R6c20fa011de4462e"/>
    <p:sldId xmlns:r="http://schemas.openxmlformats.org/officeDocument/2006/relationships" id="260" r:id="R5754ddaa1cc24659"/>
    <p:sldId xmlns:r="http://schemas.openxmlformats.org/officeDocument/2006/relationships" id="261" r:id="Rfc96a968d7e44f2c"/>
    <p:sldId xmlns:r="http://schemas.openxmlformats.org/officeDocument/2006/relationships" id="262" r:id="R13f3da6729f2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91e3dd341427b" /><Relationship Type="http://schemas.openxmlformats.org/officeDocument/2006/relationships/slide" Target="/ppt/slides/slide1.xml" Id="R90a7e7a6a3764f2f" /><Relationship Type="http://schemas.openxmlformats.org/officeDocument/2006/relationships/slide" Target="/ppt/slides/slide2.xml" Id="R59eacc60593542e2" /><Relationship Type="http://schemas.openxmlformats.org/officeDocument/2006/relationships/slide" Target="/ppt/slides/slide3.xml" Id="R7584034209e441e3" /><Relationship Type="http://schemas.openxmlformats.org/officeDocument/2006/relationships/slide" Target="/ppt/slides/slide4.xml" Id="R6c20fa011de4462e" /><Relationship Type="http://schemas.openxmlformats.org/officeDocument/2006/relationships/slide" Target="/ppt/slides/slide5.xml" Id="R5754ddaa1cc24659" /><Relationship Type="http://schemas.openxmlformats.org/officeDocument/2006/relationships/slide" Target="/ppt/slides/slide6.xml" Id="Rfc96a968d7e44f2c" /><Relationship Type="http://schemas.openxmlformats.org/officeDocument/2006/relationships/slide" Target="/ppt/slides/slide7.xml" Id="R13f3da6729f2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7ec833af9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d78fd3d34d92" /><Relationship Type="http://schemas.openxmlformats.org/officeDocument/2006/relationships/theme" Target="/ppt/slideMasters/theme/theme1.xml" Id="R7135c7e44da4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bd78fd3d3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d90b1a283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2a32349f7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808ad4fc3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18900323c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6feb33394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6662904745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93b7243824a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JÅL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JÅL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35 723 093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298 322 570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304 981 314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ÅSMUND LÆRDAL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Seehusens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920 134 459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 HOLDING AS</a:t>
            </a:r>
          </a:p>
        </p:txBody>
      </p:sp>
    </p:spTree>
  </p:cSld>
  <p:clrMapOvr>
    <a:masterClrMapping xmlns:a="http://schemas.openxmlformats.org/drawingml/2006/main"/>
  </p:clrMapOvr>
</p:sld>
</file>