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c710645ce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42da7c839493c"/>
  </p:sldMasterIdLst>
  <p:sldIdLst>
    <p:sldId xmlns:r="http://schemas.openxmlformats.org/officeDocument/2006/relationships" id="256" r:id="Rd84f3e992f144907"/>
    <p:sldId xmlns:r="http://schemas.openxmlformats.org/officeDocument/2006/relationships" id="257" r:id="R8f79a899b42c4810"/>
    <p:sldId xmlns:r="http://schemas.openxmlformats.org/officeDocument/2006/relationships" id="258" r:id="R3c7417e8d97d4302"/>
    <p:sldId xmlns:r="http://schemas.openxmlformats.org/officeDocument/2006/relationships" id="259" r:id="Re95785045d3b42ba"/>
    <p:sldId xmlns:r="http://schemas.openxmlformats.org/officeDocument/2006/relationships" id="260" r:id="R64d264106a9744b1"/>
    <p:sldId xmlns:r="http://schemas.openxmlformats.org/officeDocument/2006/relationships" id="261" r:id="Ra3e7239fc387497e"/>
    <p:sldId xmlns:r="http://schemas.openxmlformats.org/officeDocument/2006/relationships" id="262" r:id="R1626ab56c9cf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42da7c839493c" /><Relationship Type="http://schemas.openxmlformats.org/officeDocument/2006/relationships/slide" Target="/ppt/slides/slide1.xml" Id="Rd84f3e992f144907" /><Relationship Type="http://schemas.openxmlformats.org/officeDocument/2006/relationships/slide" Target="/ppt/slides/slide2.xml" Id="R8f79a899b42c4810" /><Relationship Type="http://schemas.openxmlformats.org/officeDocument/2006/relationships/slide" Target="/ppt/slides/slide3.xml" Id="R3c7417e8d97d4302" /><Relationship Type="http://schemas.openxmlformats.org/officeDocument/2006/relationships/slide" Target="/ppt/slides/slide4.xml" Id="Re95785045d3b42ba" /><Relationship Type="http://schemas.openxmlformats.org/officeDocument/2006/relationships/slide" Target="/ppt/slides/slide5.xml" Id="R64d264106a9744b1" /><Relationship Type="http://schemas.openxmlformats.org/officeDocument/2006/relationships/slide" Target="/ppt/slides/slide6.xml" Id="Ra3e7239fc387497e" /><Relationship Type="http://schemas.openxmlformats.org/officeDocument/2006/relationships/slide" Target="/ppt/slides/slide7.xml" Id="R1626ab56c9cf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aebe4937c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56abc7c64cba" /><Relationship Type="http://schemas.openxmlformats.org/officeDocument/2006/relationships/theme" Target="/ppt/slideMasters/theme/theme1.xml" Id="Reb2bd735d694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256abc7c6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292fb9c8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3566e654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7a20f57a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86040367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641c47f0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6621bf29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45f05abe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