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910778cb3947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d7aa6bd6cd4b5a"/>
  </p:sldMasterIdLst>
  <p:sldIdLst>
    <p:sldId xmlns:r="http://schemas.openxmlformats.org/officeDocument/2006/relationships" id="256" r:id="Ra9c111d5658c4375"/>
    <p:sldId xmlns:r="http://schemas.openxmlformats.org/officeDocument/2006/relationships" id="257" r:id="R44db122937eb4728"/>
    <p:sldId xmlns:r="http://schemas.openxmlformats.org/officeDocument/2006/relationships" id="258" r:id="R1b5a6604f4a24687"/>
    <p:sldId xmlns:r="http://schemas.openxmlformats.org/officeDocument/2006/relationships" id="259" r:id="Rec5b8622151f4836"/>
    <p:sldId xmlns:r="http://schemas.openxmlformats.org/officeDocument/2006/relationships" id="260" r:id="Rcb2ba92154864b61"/>
    <p:sldId xmlns:r="http://schemas.openxmlformats.org/officeDocument/2006/relationships" id="261" r:id="Rb178b716b76a4e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d7aa6bd6cd4b5a" /><Relationship Type="http://schemas.openxmlformats.org/officeDocument/2006/relationships/slide" Target="/ppt/slides/slide1.xml" Id="Ra9c111d5658c4375" /><Relationship Type="http://schemas.openxmlformats.org/officeDocument/2006/relationships/slide" Target="/ppt/slides/slide2.xml" Id="R44db122937eb4728" /><Relationship Type="http://schemas.openxmlformats.org/officeDocument/2006/relationships/slide" Target="/ppt/slides/slide3.xml" Id="R1b5a6604f4a24687" /><Relationship Type="http://schemas.openxmlformats.org/officeDocument/2006/relationships/slide" Target="/ppt/slides/slide4.xml" Id="Rec5b8622151f4836" /><Relationship Type="http://schemas.openxmlformats.org/officeDocument/2006/relationships/slide" Target="/ppt/slides/slide5.xml" Id="Rcb2ba92154864b61" /><Relationship Type="http://schemas.openxmlformats.org/officeDocument/2006/relationships/slide" Target="/ppt/slides/slide6.xml" Id="Rb178b716b76a4e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7b85b26f6544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9471740d74eae" /><Relationship Type="http://schemas.openxmlformats.org/officeDocument/2006/relationships/theme" Target="/ppt/slideMasters/theme/theme1.xml" Id="Rb623ac61d7b544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79471740d74e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9fd469a7d41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3dfa3bfe44f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43cb0097a4f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2665d46dd4c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b9f1491c140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9e19c44b642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TARE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Øvreveien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8402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920 137 814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TARE INVEST AS</a:t>
            </a:r>
          </a:p>
        </p:txBody>
      </p:sp>
    </p:spTree>
  </p:cSld>
  <p:clrMapOvr>
    <a:masterClrMapping xmlns:a="http://schemas.openxmlformats.org/drawingml/2006/main"/>
  </p:clrMapOvr>
</p:sld>
</file>