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bdcad4c72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8136226a14678"/>
  </p:sldMasterIdLst>
  <p:sldIdLst>
    <p:sldId xmlns:r="http://schemas.openxmlformats.org/officeDocument/2006/relationships" id="256" r:id="R6c9d85f2bc274b68"/>
    <p:sldId xmlns:r="http://schemas.openxmlformats.org/officeDocument/2006/relationships" id="257" r:id="Rdf9effe72e624ffe"/>
    <p:sldId xmlns:r="http://schemas.openxmlformats.org/officeDocument/2006/relationships" id="258" r:id="R1630d20f74c44ea1"/>
    <p:sldId xmlns:r="http://schemas.openxmlformats.org/officeDocument/2006/relationships" id="259" r:id="R3b7813efcf1048f1"/>
    <p:sldId xmlns:r="http://schemas.openxmlformats.org/officeDocument/2006/relationships" id="260" r:id="R0c360b43fc9e4421"/>
    <p:sldId xmlns:r="http://schemas.openxmlformats.org/officeDocument/2006/relationships" id="261" r:id="R06c8a681d36f4102"/>
    <p:sldId xmlns:r="http://schemas.openxmlformats.org/officeDocument/2006/relationships" id="262" r:id="R98c0018f7dee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8136226a14678" /><Relationship Type="http://schemas.openxmlformats.org/officeDocument/2006/relationships/slide" Target="/ppt/slides/slide1.xml" Id="R6c9d85f2bc274b68" /><Relationship Type="http://schemas.openxmlformats.org/officeDocument/2006/relationships/slide" Target="/ppt/slides/slide2.xml" Id="Rdf9effe72e624ffe" /><Relationship Type="http://schemas.openxmlformats.org/officeDocument/2006/relationships/slide" Target="/ppt/slides/slide3.xml" Id="R1630d20f74c44ea1" /><Relationship Type="http://schemas.openxmlformats.org/officeDocument/2006/relationships/slide" Target="/ppt/slides/slide4.xml" Id="R3b7813efcf1048f1" /><Relationship Type="http://schemas.openxmlformats.org/officeDocument/2006/relationships/slide" Target="/ppt/slides/slide5.xml" Id="R0c360b43fc9e4421" /><Relationship Type="http://schemas.openxmlformats.org/officeDocument/2006/relationships/slide" Target="/ppt/slides/slide6.xml" Id="R06c8a681d36f4102" /><Relationship Type="http://schemas.openxmlformats.org/officeDocument/2006/relationships/slide" Target="/ppt/slides/slide7.xml" Id="R98c0018f7dee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c75d5a9aa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b2f1f921247ca" /><Relationship Type="http://schemas.openxmlformats.org/officeDocument/2006/relationships/theme" Target="/ppt/slideMasters/theme/theme1.xml" Id="R38ca1ff847c3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db2f1f9212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eccb35eea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65b3093f5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a7b766dc9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f867c4e16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297248e0f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16f910710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5a6646a844a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TARE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ARE ELLINGSEN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920 137 814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TARE INVEST AS</a:t>
            </a:r>
          </a:p>
        </p:txBody>
      </p:sp>
    </p:spTree>
  </p:cSld>
  <p:clrMapOvr>
    <a:masterClrMapping xmlns:a="http://schemas.openxmlformats.org/drawingml/2006/main"/>
  </p:clrMapOvr>
</p:sld>
</file>