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8b058e127c4f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07126af8644a29"/>
  </p:sldMasterIdLst>
  <p:sldIdLst>
    <p:sldId xmlns:r="http://schemas.openxmlformats.org/officeDocument/2006/relationships" id="256" r:id="Rbbd2cb4364fa4de1"/>
    <p:sldId xmlns:r="http://schemas.openxmlformats.org/officeDocument/2006/relationships" id="257" r:id="Rb9570d40479f4fcf"/>
    <p:sldId xmlns:r="http://schemas.openxmlformats.org/officeDocument/2006/relationships" id="258" r:id="Rf34add89921441f4"/>
    <p:sldId xmlns:r="http://schemas.openxmlformats.org/officeDocument/2006/relationships" id="259" r:id="R3ad08e8ef7c8433b"/>
    <p:sldId xmlns:r="http://schemas.openxmlformats.org/officeDocument/2006/relationships" id="260" r:id="R46891f02a43544b3"/>
    <p:sldId xmlns:r="http://schemas.openxmlformats.org/officeDocument/2006/relationships" id="261" r:id="R85093640cec342fb"/>
    <p:sldId xmlns:r="http://schemas.openxmlformats.org/officeDocument/2006/relationships" id="262" r:id="R9ae9edc0b67b4e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07126af8644a29" /><Relationship Type="http://schemas.openxmlformats.org/officeDocument/2006/relationships/slide" Target="/ppt/slides/slide1.xml" Id="Rbbd2cb4364fa4de1" /><Relationship Type="http://schemas.openxmlformats.org/officeDocument/2006/relationships/slide" Target="/ppt/slides/slide2.xml" Id="Rb9570d40479f4fcf" /><Relationship Type="http://schemas.openxmlformats.org/officeDocument/2006/relationships/slide" Target="/ppt/slides/slide3.xml" Id="Rf34add89921441f4" /><Relationship Type="http://schemas.openxmlformats.org/officeDocument/2006/relationships/slide" Target="/ppt/slides/slide4.xml" Id="R3ad08e8ef7c8433b" /><Relationship Type="http://schemas.openxmlformats.org/officeDocument/2006/relationships/slide" Target="/ppt/slides/slide5.xml" Id="R46891f02a43544b3" /><Relationship Type="http://schemas.openxmlformats.org/officeDocument/2006/relationships/slide" Target="/ppt/slides/slide6.xml" Id="R85093640cec342fb" /><Relationship Type="http://schemas.openxmlformats.org/officeDocument/2006/relationships/slide" Target="/ppt/slides/slide7.xml" Id="R9ae9edc0b67b4e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c5efd945b34a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d1d1fae70f42bc" /><Relationship Type="http://schemas.openxmlformats.org/officeDocument/2006/relationships/theme" Target="/ppt/slideMasters/theme/theme1.xml" Id="Rd2e0edd48fc140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d1d1fae70f42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52eb7f3bb048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6a6b6e7594c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e7474166ba4c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d67e82a684a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52102a9fa04a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e57b23d7d48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785a7110fa4a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ACS INVEST AS ble etablert [år] og holder til i Lysekloster.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455 706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−279 063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−279 364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−524 312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267 823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SCHMIDT FOTLAND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SIRI-LINN SCHMIDT FOTLAND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Hellebakkgrenda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5215 Lysekloster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920 138 845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ACS INVEST AS</a:t>
            </a:r>
          </a:p>
        </p:txBody>
      </p:sp>
    </p:spTree>
  </p:cSld>
  <p:clrMapOvr>
    <a:masterClrMapping xmlns:a="http://schemas.openxmlformats.org/drawingml/2006/main"/>
  </p:clrMapOvr>
</p:sld>
</file>