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d29a9746234c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4510680ceb4bc3"/>
  </p:sldMasterIdLst>
  <p:sldIdLst>
    <p:sldId xmlns:r="http://schemas.openxmlformats.org/officeDocument/2006/relationships" id="256" r:id="Rb6e0533691ce496d"/>
    <p:sldId xmlns:r="http://schemas.openxmlformats.org/officeDocument/2006/relationships" id="257" r:id="Ra198b8cf3f4c4ff2"/>
    <p:sldId xmlns:r="http://schemas.openxmlformats.org/officeDocument/2006/relationships" id="258" r:id="R481b6a5c8e82488a"/>
    <p:sldId xmlns:r="http://schemas.openxmlformats.org/officeDocument/2006/relationships" id="259" r:id="R9e270da4d7a24b53"/>
    <p:sldId xmlns:r="http://schemas.openxmlformats.org/officeDocument/2006/relationships" id="260" r:id="R8b946a795c9a4a45"/>
    <p:sldId xmlns:r="http://schemas.openxmlformats.org/officeDocument/2006/relationships" id="261" r:id="R22a53a08de7b4c0e"/>
    <p:sldId xmlns:r="http://schemas.openxmlformats.org/officeDocument/2006/relationships" id="262" r:id="R0e15acecd9614f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510680ceb4bc3" /><Relationship Type="http://schemas.openxmlformats.org/officeDocument/2006/relationships/slide" Target="/ppt/slides/slide1.xml" Id="Rb6e0533691ce496d" /><Relationship Type="http://schemas.openxmlformats.org/officeDocument/2006/relationships/slide" Target="/ppt/slides/slide2.xml" Id="Ra198b8cf3f4c4ff2" /><Relationship Type="http://schemas.openxmlformats.org/officeDocument/2006/relationships/slide" Target="/ppt/slides/slide3.xml" Id="R481b6a5c8e82488a" /><Relationship Type="http://schemas.openxmlformats.org/officeDocument/2006/relationships/slide" Target="/ppt/slides/slide4.xml" Id="R9e270da4d7a24b53" /><Relationship Type="http://schemas.openxmlformats.org/officeDocument/2006/relationships/slide" Target="/ppt/slides/slide5.xml" Id="R8b946a795c9a4a45" /><Relationship Type="http://schemas.openxmlformats.org/officeDocument/2006/relationships/slide" Target="/ppt/slides/slide6.xml" Id="R22a53a08de7b4c0e" /><Relationship Type="http://schemas.openxmlformats.org/officeDocument/2006/relationships/slide" Target="/ppt/slides/slide7.xml" Id="R0e15acecd9614f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4ef0f6bda48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ef31316eb4914" /><Relationship Type="http://schemas.openxmlformats.org/officeDocument/2006/relationships/theme" Target="/ppt/slideMasters/theme/theme1.xml" Id="R99a0ada5957544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7ef31316eb49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34e5b4f3a4d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a5a97fdaf4f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e69baa63d4b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128240c114a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c4e5efb5145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69ab0060b4a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ceff268af4a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REGNESTAV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3 224 800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1 735 492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1 475 172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2 294 539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8 760 883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MÆLAND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Solbråtanveien 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920 143 768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