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d2355c906447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26d921e56344a0"/>
  </p:sldMasterIdLst>
  <p:sldIdLst>
    <p:sldId xmlns:r="http://schemas.openxmlformats.org/officeDocument/2006/relationships" id="256" r:id="Rce60e9a8bebc4ab7"/>
    <p:sldId xmlns:r="http://schemas.openxmlformats.org/officeDocument/2006/relationships" id="257" r:id="R209c8af4ed0b4bb1"/>
    <p:sldId xmlns:r="http://schemas.openxmlformats.org/officeDocument/2006/relationships" id="258" r:id="R641c8bb3b00a436a"/>
    <p:sldId xmlns:r="http://schemas.openxmlformats.org/officeDocument/2006/relationships" id="259" r:id="R2c78ad2aa83e4c8f"/>
    <p:sldId xmlns:r="http://schemas.openxmlformats.org/officeDocument/2006/relationships" id="260" r:id="R8b6f038118e94046"/>
    <p:sldId xmlns:r="http://schemas.openxmlformats.org/officeDocument/2006/relationships" id="261" r:id="Rcfc155ac475d443a"/>
    <p:sldId xmlns:r="http://schemas.openxmlformats.org/officeDocument/2006/relationships" id="262" r:id="R0aa3caa7f4a742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6d921e56344a0" /><Relationship Type="http://schemas.openxmlformats.org/officeDocument/2006/relationships/slide" Target="/ppt/slides/slide1.xml" Id="Rce60e9a8bebc4ab7" /><Relationship Type="http://schemas.openxmlformats.org/officeDocument/2006/relationships/slide" Target="/ppt/slides/slide2.xml" Id="R209c8af4ed0b4bb1" /><Relationship Type="http://schemas.openxmlformats.org/officeDocument/2006/relationships/slide" Target="/ppt/slides/slide3.xml" Id="R641c8bb3b00a436a" /><Relationship Type="http://schemas.openxmlformats.org/officeDocument/2006/relationships/slide" Target="/ppt/slides/slide4.xml" Id="R2c78ad2aa83e4c8f" /><Relationship Type="http://schemas.openxmlformats.org/officeDocument/2006/relationships/slide" Target="/ppt/slides/slide5.xml" Id="R8b6f038118e94046" /><Relationship Type="http://schemas.openxmlformats.org/officeDocument/2006/relationships/slide" Target="/ppt/slides/slide6.xml" Id="Rcfc155ac475d443a" /><Relationship Type="http://schemas.openxmlformats.org/officeDocument/2006/relationships/slide" Target="/ppt/slides/slide7.xml" Id="R0aa3caa7f4a742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9815d7a454a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7531b3480482c" /><Relationship Type="http://schemas.openxmlformats.org/officeDocument/2006/relationships/theme" Target="/ppt/slideMasters/theme/theme1.xml" Id="Rf2a32054438e44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7531b3480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90aea651642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690a0b8164c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d3015ce1542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e12d1829e46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0c860b6f94d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ff7d53a68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49183aed8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B.R INVEST AS ble etablert [år] og holder til i 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16 651 037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107 261 991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108 040 969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RISHAUG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RISHAUG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Rambrautsvegen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7234 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920 146 694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