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0342a1f64246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338a0d12e4cfe"/>
  </p:sldMasterIdLst>
  <p:sldIdLst>
    <p:sldId xmlns:r="http://schemas.openxmlformats.org/officeDocument/2006/relationships" id="256" r:id="R2b49f47b3d254adf"/>
    <p:sldId xmlns:r="http://schemas.openxmlformats.org/officeDocument/2006/relationships" id="257" r:id="R9780541a128e4cee"/>
    <p:sldId xmlns:r="http://schemas.openxmlformats.org/officeDocument/2006/relationships" id="258" r:id="Rb7c09d92c8d24bd0"/>
    <p:sldId xmlns:r="http://schemas.openxmlformats.org/officeDocument/2006/relationships" id="259" r:id="R22b179c213d046e2"/>
    <p:sldId xmlns:r="http://schemas.openxmlformats.org/officeDocument/2006/relationships" id="260" r:id="Rbe6c1db490614137"/>
    <p:sldId xmlns:r="http://schemas.openxmlformats.org/officeDocument/2006/relationships" id="261" r:id="R9e031abaec9b4aa0"/>
    <p:sldId xmlns:r="http://schemas.openxmlformats.org/officeDocument/2006/relationships" id="262" r:id="R3cbc597ed807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338a0d12e4cfe" /><Relationship Type="http://schemas.openxmlformats.org/officeDocument/2006/relationships/slide" Target="/ppt/slides/slide1.xml" Id="R2b49f47b3d254adf" /><Relationship Type="http://schemas.openxmlformats.org/officeDocument/2006/relationships/slide" Target="/ppt/slides/slide2.xml" Id="R9780541a128e4cee" /><Relationship Type="http://schemas.openxmlformats.org/officeDocument/2006/relationships/slide" Target="/ppt/slides/slide3.xml" Id="Rb7c09d92c8d24bd0" /><Relationship Type="http://schemas.openxmlformats.org/officeDocument/2006/relationships/slide" Target="/ppt/slides/slide4.xml" Id="R22b179c213d046e2" /><Relationship Type="http://schemas.openxmlformats.org/officeDocument/2006/relationships/slide" Target="/ppt/slides/slide5.xml" Id="Rbe6c1db490614137" /><Relationship Type="http://schemas.openxmlformats.org/officeDocument/2006/relationships/slide" Target="/ppt/slides/slide6.xml" Id="R9e031abaec9b4aa0" /><Relationship Type="http://schemas.openxmlformats.org/officeDocument/2006/relationships/slide" Target="/ppt/slides/slide7.xml" Id="R3cbc597ed807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fa446c98743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bfd30d9de46ec" /><Relationship Type="http://schemas.openxmlformats.org/officeDocument/2006/relationships/theme" Target="/ppt/slideMasters/theme/theme1.xml" Id="R7095c52aed6d48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bfd30d9de46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c0c63bcde49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39260625749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0b6d7b624a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006077c03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2fb09d1f547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0739c42c949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3a736ca9f44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KROKEN FAMILIESELSKAP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KROKEN FAMILIESELSKAP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48 164 230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49 094 028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STEINAR KROKEN  –  35,6 %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KROKEN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KROKEN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STEINAR KROKEN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KROKEN FAMILIESELSKAP AS</a:t>
            </a:r>
          </a:p>
        </p:txBody>
      </p:sp>
    </p:spTree>
  </p:cSld>
  <p:clrMapOvr>
    <a:masterClrMapping xmlns:a="http://schemas.openxmlformats.org/drawingml/2006/main"/>
  </p:clrMapOvr>
</p:sld>
</file>