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711320163547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ca8e694a4648e5"/>
  </p:sldMasterIdLst>
  <p:sldIdLst>
    <p:sldId xmlns:r="http://schemas.openxmlformats.org/officeDocument/2006/relationships" id="256" r:id="R9e998c23cef04507"/>
    <p:sldId xmlns:r="http://schemas.openxmlformats.org/officeDocument/2006/relationships" id="257" r:id="R09449bf0bbbf4b55"/>
    <p:sldId xmlns:r="http://schemas.openxmlformats.org/officeDocument/2006/relationships" id="258" r:id="R93f17f85722a484a"/>
    <p:sldId xmlns:r="http://schemas.openxmlformats.org/officeDocument/2006/relationships" id="259" r:id="Rb6add870591a4743"/>
    <p:sldId xmlns:r="http://schemas.openxmlformats.org/officeDocument/2006/relationships" id="260" r:id="R51a498f6bd924687"/>
    <p:sldId xmlns:r="http://schemas.openxmlformats.org/officeDocument/2006/relationships" id="261" r:id="Rd4971dbc3fc94725"/>
    <p:sldId xmlns:r="http://schemas.openxmlformats.org/officeDocument/2006/relationships" id="262" r:id="Ree626a466c5f44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ca8e694a4648e5" /><Relationship Type="http://schemas.openxmlformats.org/officeDocument/2006/relationships/slide" Target="/ppt/slides/slide1.xml" Id="R9e998c23cef04507" /><Relationship Type="http://schemas.openxmlformats.org/officeDocument/2006/relationships/slide" Target="/ppt/slides/slide2.xml" Id="R09449bf0bbbf4b55" /><Relationship Type="http://schemas.openxmlformats.org/officeDocument/2006/relationships/slide" Target="/ppt/slides/slide3.xml" Id="R93f17f85722a484a" /><Relationship Type="http://schemas.openxmlformats.org/officeDocument/2006/relationships/slide" Target="/ppt/slides/slide4.xml" Id="Rb6add870591a4743" /><Relationship Type="http://schemas.openxmlformats.org/officeDocument/2006/relationships/slide" Target="/ppt/slides/slide5.xml" Id="R51a498f6bd924687" /><Relationship Type="http://schemas.openxmlformats.org/officeDocument/2006/relationships/slide" Target="/ppt/slides/slide6.xml" Id="Rd4971dbc3fc94725" /><Relationship Type="http://schemas.openxmlformats.org/officeDocument/2006/relationships/slide" Target="/ppt/slides/slide7.xml" Id="Ree626a466c5f44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3682209caa47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1794b29a824c99" /><Relationship Type="http://schemas.openxmlformats.org/officeDocument/2006/relationships/theme" Target="/ppt/slideMasters/theme/theme1.xml" Id="R12dc08288d0945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1794b29a824c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80dbcfbb9841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60afdb55f74f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7d6018436c45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cda4a2cc944b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6611cab55043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b9cbbdf4df44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d6e4c1a4d142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E.T.T RISHAUG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E.T.T RISHAUG INVEST AS ble etablert [år] og holder til i Vikhammer.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−2 136 876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18 139 547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112 767 581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123 184 114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RISHAUG IVERSEN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TRINE-HEGE IVERSEN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RISHAUG IVERSEN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TRINE-HEGE IVERSEN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Hasetvegen 248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7560 Vikhammer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920 146 783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E.T.T RISHAUG INVEST AS</a:t>
            </a:r>
          </a:p>
        </p:txBody>
      </p:sp>
    </p:spTree>
  </p:cSld>
  <p:clrMapOvr>
    <a:masterClrMapping xmlns:a="http://schemas.openxmlformats.org/drawingml/2006/main"/>
  </p:clrMapOvr>
</p:sld>
</file>