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fab58cf2f84e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275c27f4804d5f"/>
  </p:sldMasterIdLst>
  <p:sldIdLst>
    <p:sldId xmlns:r="http://schemas.openxmlformats.org/officeDocument/2006/relationships" id="256" r:id="Rdcc53b3e034d496b"/>
    <p:sldId xmlns:r="http://schemas.openxmlformats.org/officeDocument/2006/relationships" id="257" r:id="Rbfd5221542a34204"/>
    <p:sldId xmlns:r="http://schemas.openxmlformats.org/officeDocument/2006/relationships" id="258" r:id="R856a22c979fc435e"/>
    <p:sldId xmlns:r="http://schemas.openxmlformats.org/officeDocument/2006/relationships" id="259" r:id="Reec25c8022414400"/>
    <p:sldId xmlns:r="http://schemas.openxmlformats.org/officeDocument/2006/relationships" id="260" r:id="Ref575447cbd7450f"/>
    <p:sldId xmlns:r="http://schemas.openxmlformats.org/officeDocument/2006/relationships" id="261" r:id="R889d4ce0ea1b4efc"/>
    <p:sldId xmlns:r="http://schemas.openxmlformats.org/officeDocument/2006/relationships" id="262" r:id="Re99c0945760c41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75c27f4804d5f" /><Relationship Type="http://schemas.openxmlformats.org/officeDocument/2006/relationships/slide" Target="/ppt/slides/slide1.xml" Id="Rdcc53b3e034d496b" /><Relationship Type="http://schemas.openxmlformats.org/officeDocument/2006/relationships/slide" Target="/ppt/slides/slide2.xml" Id="Rbfd5221542a34204" /><Relationship Type="http://schemas.openxmlformats.org/officeDocument/2006/relationships/slide" Target="/ppt/slides/slide3.xml" Id="R856a22c979fc435e" /><Relationship Type="http://schemas.openxmlformats.org/officeDocument/2006/relationships/slide" Target="/ppt/slides/slide4.xml" Id="Reec25c8022414400" /><Relationship Type="http://schemas.openxmlformats.org/officeDocument/2006/relationships/slide" Target="/ppt/slides/slide5.xml" Id="Ref575447cbd7450f" /><Relationship Type="http://schemas.openxmlformats.org/officeDocument/2006/relationships/slide" Target="/ppt/slides/slide6.xml" Id="R889d4ce0ea1b4efc" /><Relationship Type="http://schemas.openxmlformats.org/officeDocument/2006/relationships/slide" Target="/ppt/slides/slide7.xml" Id="Re99c0945760c41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a1900e2eb44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da1640bf042e2" /><Relationship Type="http://schemas.openxmlformats.org/officeDocument/2006/relationships/theme" Target="/ppt/slideMasters/theme/theme1.xml" Id="Rbae819cf099e47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5da1640bf042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7612233f5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b430a85644e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296caa03f4b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3bd00155d45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06a1286254c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c8bc6d2a44b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2f5e12aee47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ABG SUNDAL COLLIER FINANCE &amp; ADVISORY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ABG SUNDAL COLLIER FINANCE &amp;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ABG SUNDAL COLLIER FINANCE &amp; ADVISORY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ABG SUNDAL COLLIER FINANCE &amp;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ABG SUNDAL COLLIER FINANCE &amp;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ABG SUNDAL COLLIER FINANCE &amp;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7 408 940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4 406 077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3 284 920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459 099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7 993 155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ABG SUNDAL COLLIER FINANCE &amp;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ABG SUNDAL COLLIER HOLDING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ABG SUNDAL COLLIER FINANCE &amp;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920 146 813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ABG SUNDAL COLLIER FINANCE &amp; ADVISORY AS</a:t>
            </a:r>
          </a:p>
        </p:txBody>
      </p:sp>
    </p:spTree>
  </p:cSld>
  <p:clrMapOvr>
    <a:masterClrMapping xmlns:a="http://schemas.openxmlformats.org/drawingml/2006/main"/>
  </p:clrMapOvr>
</p:sld>
</file>