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ec6fee82b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0523f8b28479c"/>
  </p:sldMasterIdLst>
  <p:sldIdLst>
    <p:sldId xmlns:r="http://schemas.openxmlformats.org/officeDocument/2006/relationships" id="256" r:id="Rf9b5ddf67ac9413a"/>
    <p:sldId xmlns:r="http://schemas.openxmlformats.org/officeDocument/2006/relationships" id="257" r:id="R17cc1398c16b47ec"/>
    <p:sldId xmlns:r="http://schemas.openxmlformats.org/officeDocument/2006/relationships" id="258" r:id="Raae0faa46bc2443f"/>
    <p:sldId xmlns:r="http://schemas.openxmlformats.org/officeDocument/2006/relationships" id="259" r:id="Rcf14f20241b64951"/>
    <p:sldId xmlns:r="http://schemas.openxmlformats.org/officeDocument/2006/relationships" id="260" r:id="R983e1b04a6b44dfa"/>
    <p:sldId xmlns:r="http://schemas.openxmlformats.org/officeDocument/2006/relationships" id="261" r:id="Rbc0f9334c08c473d"/>
    <p:sldId xmlns:r="http://schemas.openxmlformats.org/officeDocument/2006/relationships" id="262" r:id="Rc90c17d70882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0523f8b28479c" /><Relationship Type="http://schemas.openxmlformats.org/officeDocument/2006/relationships/slide" Target="/ppt/slides/slide1.xml" Id="Rf9b5ddf67ac9413a" /><Relationship Type="http://schemas.openxmlformats.org/officeDocument/2006/relationships/slide" Target="/ppt/slides/slide2.xml" Id="R17cc1398c16b47ec" /><Relationship Type="http://schemas.openxmlformats.org/officeDocument/2006/relationships/slide" Target="/ppt/slides/slide3.xml" Id="Raae0faa46bc2443f" /><Relationship Type="http://schemas.openxmlformats.org/officeDocument/2006/relationships/slide" Target="/ppt/slides/slide4.xml" Id="Rcf14f20241b64951" /><Relationship Type="http://schemas.openxmlformats.org/officeDocument/2006/relationships/slide" Target="/ppt/slides/slide5.xml" Id="R983e1b04a6b44dfa" /><Relationship Type="http://schemas.openxmlformats.org/officeDocument/2006/relationships/slide" Target="/ppt/slides/slide6.xml" Id="Rbc0f9334c08c473d" /><Relationship Type="http://schemas.openxmlformats.org/officeDocument/2006/relationships/slide" Target="/ppt/slides/slide7.xml" Id="Rc90c17d70882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88777a829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904b2228471d" /><Relationship Type="http://schemas.openxmlformats.org/officeDocument/2006/relationships/theme" Target="/ppt/slideMasters/theme/theme1.xml" Id="Re7d5da1818e0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9904b2228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c6dd8482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e299b3ba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0b16f1e3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ed82e626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f40d8abe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edcbd76743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f88ac58c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ZHINGA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ZHINGA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8 974 884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BARTNES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BARTNES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ZHINGA INVEST AS</a:t>
            </a:r>
          </a:p>
        </p:txBody>
      </p:sp>
    </p:spTree>
  </p:cSld>
  <p:clrMapOvr>
    <a:masterClrMapping xmlns:a="http://schemas.openxmlformats.org/drawingml/2006/main"/>
  </p:clrMapOvr>
</p:sld>
</file>