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6cdb53b70b4a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dfd652f6e414e"/>
  </p:sldMasterIdLst>
  <p:sldIdLst>
    <p:sldId xmlns:r="http://schemas.openxmlformats.org/officeDocument/2006/relationships" id="256" r:id="Rd86181adb676464e"/>
    <p:sldId xmlns:r="http://schemas.openxmlformats.org/officeDocument/2006/relationships" id="257" r:id="R9bf4e320dc2a4f87"/>
    <p:sldId xmlns:r="http://schemas.openxmlformats.org/officeDocument/2006/relationships" id="258" r:id="Rd205651c10424c07"/>
    <p:sldId xmlns:r="http://schemas.openxmlformats.org/officeDocument/2006/relationships" id="259" r:id="R7e565ef966364db1"/>
    <p:sldId xmlns:r="http://schemas.openxmlformats.org/officeDocument/2006/relationships" id="260" r:id="R114f9006b804416f"/>
    <p:sldId xmlns:r="http://schemas.openxmlformats.org/officeDocument/2006/relationships" id="261" r:id="R9fe43ca8b0204c0b"/>
    <p:sldId xmlns:r="http://schemas.openxmlformats.org/officeDocument/2006/relationships" id="262" r:id="R10bd44e0327d4d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dfd652f6e414e" /><Relationship Type="http://schemas.openxmlformats.org/officeDocument/2006/relationships/slide" Target="/ppt/slides/slide1.xml" Id="Rd86181adb676464e" /><Relationship Type="http://schemas.openxmlformats.org/officeDocument/2006/relationships/slide" Target="/ppt/slides/slide2.xml" Id="R9bf4e320dc2a4f87" /><Relationship Type="http://schemas.openxmlformats.org/officeDocument/2006/relationships/slide" Target="/ppt/slides/slide3.xml" Id="Rd205651c10424c07" /><Relationship Type="http://schemas.openxmlformats.org/officeDocument/2006/relationships/slide" Target="/ppt/slides/slide4.xml" Id="R7e565ef966364db1" /><Relationship Type="http://schemas.openxmlformats.org/officeDocument/2006/relationships/slide" Target="/ppt/slides/slide5.xml" Id="R114f9006b804416f" /><Relationship Type="http://schemas.openxmlformats.org/officeDocument/2006/relationships/slide" Target="/ppt/slides/slide6.xml" Id="R9fe43ca8b0204c0b" /><Relationship Type="http://schemas.openxmlformats.org/officeDocument/2006/relationships/slide" Target="/ppt/slides/slide7.xml" Id="R10bd44e0327d4d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f2dca7617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f5df6f7eb43a3" /><Relationship Type="http://schemas.openxmlformats.org/officeDocument/2006/relationships/theme" Target="/ppt/slideMasters/theme/theme1.xml" Id="R3025eef49e98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f5df6f7eb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415acbb6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d6933f57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86b370ef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b1bd42a88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2008705ed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3d1629c38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8931779c1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EQUADOR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EQUADOR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9 312 227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9 323 208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