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312473e56f47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7f0a091e66421c"/>
  </p:sldMasterIdLst>
  <p:sldIdLst>
    <p:sldId xmlns:r="http://schemas.openxmlformats.org/officeDocument/2006/relationships" id="256" r:id="R4c90a145eb7c43f8"/>
    <p:sldId xmlns:r="http://schemas.openxmlformats.org/officeDocument/2006/relationships" id="257" r:id="R9aefb5ba22ff4940"/>
    <p:sldId xmlns:r="http://schemas.openxmlformats.org/officeDocument/2006/relationships" id="258" r:id="R86a208450745470e"/>
    <p:sldId xmlns:r="http://schemas.openxmlformats.org/officeDocument/2006/relationships" id="259" r:id="R25f95ff6dd9c403a"/>
    <p:sldId xmlns:r="http://schemas.openxmlformats.org/officeDocument/2006/relationships" id="260" r:id="Re9a26d091c5b4e81"/>
    <p:sldId xmlns:r="http://schemas.openxmlformats.org/officeDocument/2006/relationships" id="261" r:id="Rff15946a1c354f66"/>
    <p:sldId xmlns:r="http://schemas.openxmlformats.org/officeDocument/2006/relationships" id="262" r:id="Raf3cd6bc4ba1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f0a091e66421c" /><Relationship Type="http://schemas.openxmlformats.org/officeDocument/2006/relationships/slide" Target="/ppt/slides/slide1.xml" Id="R4c90a145eb7c43f8" /><Relationship Type="http://schemas.openxmlformats.org/officeDocument/2006/relationships/slide" Target="/ppt/slides/slide2.xml" Id="R9aefb5ba22ff4940" /><Relationship Type="http://schemas.openxmlformats.org/officeDocument/2006/relationships/slide" Target="/ppt/slides/slide3.xml" Id="R86a208450745470e" /><Relationship Type="http://schemas.openxmlformats.org/officeDocument/2006/relationships/slide" Target="/ppt/slides/slide4.xml" Id="R25f95ff6dd9c403a" /><Relationship Type="http://schemas.openxmlformats.org/officeDocument/2006/relationships/slide" Target="/ppt/slides/slide5.xml" Id="Re9a26d091c5b4e81" /><Relationship Type="http://schemas.openxmlformats.org/officeDocument/2006/relationships/slide" Target="/ppt/slides/slide6.xml" Id="Rff15946a1c354f66" /><Relationship Type="http://schemas.openxmlformats.org/officeDocument/2006/relationships/slide" Target="/ppt/slides/slide7.xml" Id="Raf3cd6bc4ba1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64e55343d44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6e2def3f64b4b" /><Relationship Type="http://schemas.openxmlformats.org/officeDocument/2006/relationships/theme" Target="/ppt/slideMasters/theme/theme1.xml" Id="Rd4580983a3924e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6e2def3f64b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c3beb0506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ac7d8e0f2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e89f353fc43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8960faff949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33ffd4cbd46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27aa89e0849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5a63979954e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FORMIO HOLDING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222 029 098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13 127 366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12 474 290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69 922 516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98 172 604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OUTDOOR LIFE GROUP HOLDING B.V.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Borgeskogen 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FORMIO HOLDING AS</a:t>
            </a:r>
          </a:p>
        </p:txBody>
      </p:sp>
    </p:spTree>
  </p:cSld>
  <p:clrMapOvr>
    <a:masterClrMapping xmlns:a="http://schemas.openxmlformats.org/drawingml/2006/main"/>
  </p:clrMapOvr>
</p:sld>
</file>