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2faa5877349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5dcd026e7f4518"/>
  </p:sldMasterIdLst>
  <p:sldIdLst>
    <p:sldId xmlns:r="http://schemas.openxmlformats.org/officeDocument/2006/relationships" id="256" r:id="R2d51a2c7f54a4cfb"/>
    <p:sldId xmlns:r="http://schemas.openxmlformats.org/officeDocument/2006/relationships" id="257" r:id="R2d6d20f41ad4466c"/>
    <p:sldId xmlns:r="http://schemas.openxmlformats.org/officeDocument/2006/relationships" id="258" r:id="Rbd0669461ecf4f67"/>
    <p:sldId xmlns:r="http://schemas.openxmlformats.org/officeDocument/2006/relationships" id="259" r:id="R502bfdb4392841f9"/>
    <p:sldId xmlns:r="http://schemas.openxmlformats.org/officeDocument/2006/relationships" id="260" r:id="R6735d8e8ded34eda"/>
    <p:sldId xmlns:r="http://schemas.openxmlformats.org/officeDocument/2006/relationships" id="261" r:id="R3e31067582b546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dcd026e7f4518" /><Relationship Type="http://schemas.openxmlformats.org/officeDocument/2006/relationships/slide" Target="/ppt/slides/slide1.xml" Id="R2d51a2c7f54a4cfb" /><Relationship Type="http://schemas.openxmlformats.org/officeDocument/2006/relationships/slide" Target="/ppt/slides/slide2.xml" Id="R2d6d20f41ad4466c" /><Relationship Type="http://schemas.openxmlformats.org/officeDocument/2006/relationships/slide" Target="/ppt/slides/slide3.xml" Id="Rbd0669461ecf4f67" /><Relationship Type="http://schemas.openxmlformats.org/officeDocument/2006/relationships/slide" Target="/ppt/slides/slide4.xml" Id="R502bfdb4392841f9" /><Relationship Type="http://schemas.openxmlformats.org/officeDocument/2006/relationships/slide" Target="/ppt/slides/slide5.xml" Id="R6735d8e8ded34eda" /><Relationship Type="http://schemas.openxmlformats.org/officeDocument/2006/relationships/slide" Target="/ppt/slides/slide6.xml" Id="R3e31067582b546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b921910ce45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fe414a87b4332" /><Relationship Type="http://schemas.openxmlformats.org/officeDocument/2006/relationships/theme" Target="/ppt/slideMasters/theme/theme1.xml" Id="R0a0ea5bf16cb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3fe414a87b43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815db787743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b35a7d67b4d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45ce7451647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24547b48949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1fbda12ca47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d45ea5f884b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